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sldIdLst>
    <p:sldId id="270" r:id="rId2"/>
    <p:sldId id="257" r:id="rId3"/>
    <p:sldId id="286" r:id="rId4"/>
    <p:sldId id="285" r:id="rId5"/>
    <p:sldId id="284" r:id="rId6"/>
    <p:sldId id="287" r:id="rId7"/>
    <p:sldId id="288" r:id="rId8"/>
    <p:sldId id="289" r:id="rId9"/>
    <p:sldId id="259" r:id="rId10"/>
    <p:sldId id="263" r:id="rId11"/>
    <p:sldId id="267" r:id="rId12"/>
    <p:sldId id="269" r:id="rId13"/>
    <p:sldId id="290" r:id="rId14"/>
    <p:sldId id="271" r:id="rId15"/>
    <p:sldId id="294" r:id="rId16"/>
    <p:sldId id="272" r:id="rId17"/>
    <p:sldId id="300" r:id="rId18"/>
    <p:sldId id="293" r:id="rId19"/>
    <p:sldId id="280" r:id="rId20"/>
    <p:sldId id="265" r:id="rId21"/>
    <p:sldId id="292" r:id="rId22"/>
    <p:sldId id="264" r:id="rId23"/>
    <p:sldId id="296" r:id="rId24"/>
    <p:sldId id="301" r:id="rId25"/>
    <p:sldId id="302" r:id="rId26"/>
    <p:sldId id="303" r:id="rId27"/>
    <p:sldId id="304" r:id="rId28"/>
    <p:sldId id="305" r:id="rId29"/>
    <p:sldId id="306" r:id="rId30"/>
    <p:sldId id="307" r:id="rId31"/>
    <p:sldId id="308" r:id="rId32"/>
    <p:sldId id="309" r:id="rId33"/>
    <p:sldId id="311" r:id="rId34"/>
    <p:sldId id="312" r:id="rId35"/>
    <p:sldId id="313" r:id="rId36"/>
    <p:sldId id="314" r:id="rId37"/>
    <p:sldId id="315" r:id="rId38"/>
    <p:sldId id="316" r:id="rId39"/>
    <p:sldId id="317" r:id="rId40"/>
    <p:sldId id="318" r:id="rId41"/>
    <p:sldId id="319" r:id="rId42"/>
    <p:sldId id="320" r:id="rId43"/>
    <p:sldId id="321" r:id="rId44"/>
    <p:sldId id="322" r:id="rId45"/>
    <p:sldId id="323" r:id="rId46"/>
    <p:sldId id="273" r:id="rId47"/>
    <p:sldId id="283" r:id="rId48"/>
    <p:sldId id="324" r:id="rId49"/>
    <p:sldId id="325" r:id="rId50"/>
    <p:sldId id="326" r:id="rId51"/>
    <p:sldId id="327" r:id="rId52"/>
    <p:sldId id="328" r:id="rId53"/>
    <p:sldId id="329" r:id="rId54"/>
    <p:sldId id="276" r:id="rId55"/>
    <p:sldId id="278" r:id="rId56"/>
    <p:sldId id="279" r:id="rId57"/>
  </p:sldIdLst>
  <p:sldSz cx="14630400" cy="8229600"/>
  <p:notesSz cx="6858000" cy="9144000"/>
  <p:defaultTextStyle>
    <a:defPPr>
      <a:defRPr lang="en-US"/>
    </a:defPPr>
    <a:lvl1pPr marL="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AA2"/>
    <a:srgbClr val="FFF446"/>
    <a:srgbClr val="3A6D70"/>
    <a:srgbClr val="C9E8FA"/>
    <a:srgbClr val="FFBCF6"/>
    <a:srgbClr val="7F7F7F"/>
    <a:srgbClr val="000000"/>
    <a:srgbClr val="0D0D0D"/>
    <a:srgbClr val="636462"/>
    <a:srgbClr val="E05B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78" autoAdjust="0"/>
    <p:restoredTop sz="86431"/>
  </p:normalViewPr>
  <p:slideViewPr>
    <p:cSldViewPr>
      <p:cViewPr>
        <p:scale>
          <a:sx n="81" d="100"/>
          <a:sy n="81" d="100"/>
        </p:scale>
        <p:origin x="1336" y="688"/>
      </p:cViewPr>
      <p:guideLst>
        <p:guide orient="horz" pos="2592"/>
        <p:guide pos="4608"/>
      </p:guideLst>
    </p:cSldViewPr>
  </p:slideViewPr>
  <p:outlineViewPr>
    <p:cViewPr>
      <p:scale>
        <a:sx n="65" d="100"/>
        <a:sy n="6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914DDB-B5E3-4B4C-8BC4-CDC0F0ABB759}" type="doc">
      <dgm:prSet loTypeId="urn:microsoft.com/office/officeart/2005/8/layout/venn1" loCatId="" qsTypeId="urn:microsoft.com/office/officeart/2005/8/quickstyle/simple1" qsCatId="simple" csTypeId="urn:microsoft.com/office/officeart/2005/8/colors/colorful3" csCatId="colorful" phldr="1"/>
      <dgm:spPr/>
    </dgm:pt>
    <dgm:pt modelId="{FB18F968-7222-A143-8C09-B26FFB221AEC}">
      <dgm:prSet phldrT="[Tekst]"/>
      <dgm:spPr/>
      <dgm:t>
        <a:bodyPr/>
        <a:lstStyle/>
        <a:p>
          <a:r>
            <a:rPr lang="nl-NL" dirty="0" err="1"/>
            <a:t>Probability</a:t>
          </a:r>
          <a:endParaRPr lang="nl-NL" dirty="0"/>
        </a:p>
      </dgm:t>
    </dgm:pt>
    <dgm:pt modelId="{B7F8D217-5E01-F74B-980D-AFE76CAD5208}" type="parTrans" cxnId="{D9E61A9A-2B2B-6641-8F33-4294DCEB0D98}">
      <dgm:prSet/>
      <dgm:spPr/>
      <dgm:t>
        <a:bodyPr/>
        <a:lstStyle/>
        <a:p>
          <a:endParaRPr lang="nl-NL"/>
        </a:p>
      </dgm:t>
    </dgm:pt>
    <dgm:pt modelId="{5142900E-7DF4-2C44-80EE-E544F4742EA3}" type="sibTrans" cxnId="{D9E61A9A-2B2B-6641-8F33-4294DCEB0D98}">
      <dgm:prSet/>
      <dgm:spPr/>
      <dgm:t>
        <a:bodyPr/>
        <a:lstStyle/>
        <a:p>
          <a:endParaRPr lang="nl-NL"/>
        </a:p>
      </dgm:t>
    </dgm:pt>
    <dgm:pt modelId="{D6580536-67E2-254B-ABD0-99AFA9AE2BF2}">
      <dgm:prSet phldrT="[Tekst]"/>
      <dgm:spPr/>
      <dgm:t>
        <a:bodyPr/>
        <a:lstStyle/>
        <a:p>
          <a:r>
            <a:rPr lang="nl-NL" dirty="0" err="1"/>
            <a:t>Minimize</a:t>
          </a:r>
          <a:r>
            <a:rPr lang="nl-NL" dirty="0"/>
            <a:t> time</a:t>
          </a:r>
        </a:p>
      </dgm:t>
    </dgm:pt>
    <dgm:pt modelId="{F40D91AE-F8BE-7B46-81DE-EF73A3585D2C}" type="parTrans" cxnId="{B0C8B071-D429-2147-86AE-1F9B73BFB391}">
      <dgm:prSet/>
      <dgm:spPr/>
      <dgm:t>
        <a:bodyPr/>
        <a:lstStyle/>
        <a:p>
          <a:endParaRPr lang="nl-NL"/>
        </a:p>
      </dgm:t>
    </dgm:pt>
    <dgm:pt modelId="{9CF6CC66-BD12-B046-8FF2-0BE4396C0662}" type="sibTrans" cxnId="{B0C8B071-D429-2147-86AE-1F9B73BFB391}">
      <dgm:prSet/>
      <dgm:spPr/>
      <dgm:t>
        <a:bodyPr/>
        <a:lstStyle/>
        <a:p>
          <a:endParaRPr lang="nl-NL"/>
        </a:p>
      </dgm:t>
    </dgm:pt>
    <dgm:pt modelId="{FC9BAE2C-21AC-EE45-A67B-E65C37BE6D33}">
      <dgm:prSet phldrT="[Tekst]"/>
      <dgm:spPr/>
      <dgm:t>
        <a:bodyPr/>
        <a:lstStyle/>
        <a:p>
          <a:r>
            <a:rPr lang="nl-NL" dirty="0" err="1"/>
            <a:t>Minimize</a:t>
          </a:r>
          <a:r>
            <a:rPr lang="nl-NL" dirty="0"/>
            <a:t> </a:t>
          </a:r>
          <a:r>
            <a:rPr lang="nl-NL" dirty="0" err="1"/>
            <a:t>annoyance</a:t>
          </a:r>
          <a:endParaRPr lang="nl-NL" dirty="0"/>
        </a:p>
      </dgm:t>
    </dgm:pt>
    <dgm:pt modelId="{68BC2AD8-F1F4-324B-A89F-41C8D1C2379A}" type="parTrans" cxnId="{0E3D699E-2E0A-D544-91EF-4F723CE7D458}">
      <dgm:prSet/>
      <dgm:spPr/>
      <dgm:t>
        <a:bodyPr/>
        <a:lstStyle/>
        <a:p>
          <a:endParaRPr lang="nl-NL"/>
        </a:p>
      </dgm:t>
    </dgm:pt>
    <dgm:pt modelId="{59E7D555-7514-CB47-93C7-5FF787AB7C25}" type="sibTrans" cxnId="{0E3D699E-2E0A-D544-91EF-4F723CE7D458}">
      <dgm:prSet/>
      <dgm:spPr/>
      <dgm:t>
        <a:bodyPr/>
        <a:lstStyle/>
        <a:p>
          <a:endParaRPr lang="nl-NL"/>
        </a:p>
      </dgm:t>
    </dgm:pt>
    <dgm:pt modelId="{839B6D1D-4874-EB4C-8EA1-426BA26D6531}" type="pres">
      <dgm:prSet presAssocID="{4B914DDB-B5E3-4B4C-8BC4-CDC0F0ABB759}" presName="compositeShape" presStyleCnt="0">
        <dgm:presLayoutVars>
          <dgm:chMax val="7"/>
          <dgm:dir/>
          <dgm:resizeHandles val="exact"/>
        </dgm:presLayoutVars>
      </dgm:prSet>
      <dgm:spPr/>
    </dgm:pt>
    <dgm:pt modelId="{D889013D-2D1D-814D-B9B7-6B8C1545BBA2}" type="pres">
      <dgm:prSet presAssocID="{FB18F968-7222-A143-8C09-B26FFB221AEC}" presName="circ1" presStyleLbl="vennNode1" presStyleIdx="0" presStyleCnt="3"/>
      <dgm:spPr/>
    </dgm:pt>
    <dgm:pt modelId="{630B7FD4-311D-4D48-ABEA-AA4D3FDDA4C7}" type="pres">
      <dgm:prSet presAssocID="{FB18F968-7222-A143-8C09-B26FFB221AE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C5F33BD-CDB8-CE45-9587-5A833385836A}" type="pres">
      <dgm:prSet presAssocID="{FC9BAE2C-21AC-EE45-A67B-E65C37BE6D33}" presName="circ2" presStyleLbl="vennNode1" presStyleIdx="1" presStyleCnt="3"/>
      <dgm:spPr/>
    </dgm:pt>
    <dgm:pt modelId="{12016AFD-79B3-2F4E-A4BC-3901872F46E7}" type="pres">
      <dgm:prSet presAssocID="{FC9BAE2C-21AC-EE45-A67B-E65C37BE6D3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D6BC404-C872-0847-9992-948D89E7D332}" type="pres">
      <dgm:prSet presAssocID="{D6580536-67E2-254B-ABD0-99AFA9AE2BF2}" presName="circ3" presStyleLbl="vennNode1" presStyleIdx="2" presStyleCnt="3"/>
      <dgm:spPr/>
    </dgm:pt>
    <dgm:pt modelId="{26A68365-C8E0-3641-A3E5-C790AD764110}" type="pres">
      <dgm:prSet presAssocID="{D6580536-67E2-254B-ABD0-99AFA9AE2BF2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F28BE304-8B00-284E-81C6-FB6998589F66}" type="presOf" srcId="{FC9BAE2C-21AC-EE45-A67B-E65C37BE6D33}" destId="{7C5F33BD-CDB8-CE45-9587-5A833385836A}" srcOrd="0" destOrd="0" presId="urn:microsoft.com/office/officeart/2005/8/layout/venn1"/>
    <dgm:cxn modelId="{FC9E2E07-318C-1541-8B7C-D8418E6CB52C}" type="presOf" srcId="{D6580536-67E2-254B-ABD0-99AFA9AE2BF2}" destId="{5D6BC404-C872-0847-9992-948D89E7D332}" srcOrd="0" destOrd="0" presId="urn:microsoft.com/office/officeart/2005/8/layout/venn1"/>
    <dgm:cxn modelId="{A9BF5F0F-490C-9143-A598-83FAC4BAAC7B}" type="presOf" srcId="{4B914DDB-B5E3-4B4C-8BC4-CDC0F0ABB759}" destId="{839B6D1D-4874-EB4C-8EA1-426BA26D6531}" srcOrd="0" destOrd="0" presId="urn:microsoft.com/office/officeart/2005/8/layout/venn1"/>
    <dgm:cxn modelId="{4B69BD11-F2B2-804B-BCEC-B8D4357D5A85}" type="presOf" srcId="{FB18F968-7222-A143-8C09-B26FFB221AEC}" destId="{D889013D-2D1D-814D-B9B7-6B8C1545BBA2}" srcOrd="0" destOrd="0" presId="urn:microsoft.com/office/officeart/2005/8/layout/venn1"/>
    <dgm:cxn modelId="{E1CB0A35-AA4C-7D41-A8A8-368338920231}" type="presOf" srcId="{FC9BAE2C-21AC-EE45-A67B-E65C37BE6D33}" destId="{12016AFD-79B3-2F4E-A4BC-3901872F46E7}" srcOrd="1" destOrd="0" presId="urn:microsoft.com/office/officeart/2005/8/layout/venn1"/>
    <dgm:cxn modelId="{9653E340-331D-6F49-A2FB-AC132C6915C6}" type="presOf" srcId="{D6580536-67E2-254B-ABD0-99AFA9AE2BF2}" destId="{26A68365-C8E0-3641-A3E5-C790AD764110}" srcOrd="1" destOrd="0" presId="urn:microsoft.com/office/officeart/2005/8/layout/venn1"/>
    <dgm:cxn modelId="{B0C8B071-D429-2147-86AE-1F9B73BFB391}" srcId="{4B914DDB-B5E3-4B4C-8BC4-CDC0F0ABB759}" destId="{D6580536-67E2-254B-ABD0-99AFA9AE2BF2}" srcOrd="2" destOrd="0" parTransId="{F40D91AE-F8BE-7B46-81DE-EF73A3585D2C}" sibTransId="{9CF6CC66-BD12-B046-8FF2-0BE4396C0662}"/>
    <dgm:cxn modelId="{D9E61A9A-2B2B-6641-8F33-4294DCEB0D98}" srcId="{4B914DDB-B5E3-4B4C-8BC4-CDC0F0ABB759}" destId="{FB18F968-7222-A143-8C09-B26FFB221AEC}" srcOrd="0" destOrd="0" parTransId="{B7F8D217-5E01-F74B-980D-AFE76CAD5208}" sibTransId="{5142900E-7DF4-2C44-80EE-E544F4742EA3}"/>
    <dgm:cxn modelId="{0E3D699E-2E0A-D544-91EF-4F723CE7D458}" srcId="{4B914DDB-B5E3-4B4C-8BC4-CDC0F0ABB759}" destId="{FC9BAE2C-21AC-EE45-A67B-E65C37BE6D33}" srcOrd="1" destOrd="0" parTransId="{68BC2AD8-F1F4-324B-A89F-41C8D1C2379A}" sibTransId="{59E7D555-7514-CB47-93C7-5FF787AB7C25}"/>
    <dgm:cxn modelId="{D962A0ED-35FC-3C4F-B39B-DD39C0CF28C1}" type="presOf" srcId="{FB18F968-7222-A143-8C09-B26FFB221AEC}" destId="{630B7FD4-311D-4D48-ABEA-AA4D3FDDA4C7}" srcOrd="1" destOrd="0" presId="urn:microsoft.com/office/officeart/2005/8/layout/venn1"/>
    <dgm:cxn modelId="{11BE5ECB-CD29-6346-B955-B832A0B275EA}" type="presParOf" srcId="{839B6D1D-4874-EB4C-8EA1-426BA26D6531}" destId="{D889013D-2D1D-814D-B9B7-6B8C1545BBA2}" srcOrd="0" destOrd="0" presId="urn:microsoft.com/office/officeart/2005/8/layout/venn1"/>
    <dgm:cxn modelId="{056E49B7-628F-C44A-A52F-D9A4BAE24000}" type="presParOf" srcId="{839B6D1D-4874-EB4C-8EA1-426BA26D6531}" destId="{630B7FD4-311D-4D48-ABEA-AA4D3FDDA4C7}" srcOrd="1" destOrd="0" presId="urn:microsoft.com/office/officeart/2005/8/layout/venn1"/>
    <dgm:cxn modelId="{6C478DE2-9945-0048-BA2B-09CF2CE3A0BA}" type="presParOf" srcId="{839B6D1D-4874-EB4C-8EA1-426BA26D6531}" destId="{7C5F33BD-CDB8-CE45-9587-5A833385836A}" srcOrd="2" destOrd="0" presId="urn:microsoft.com/office/officeart/2005/8/layout/venn1"/>
    <dgm:cxn modelId="{3DD15494-7A31-F642-BE0E-E93B168138C2}" type="presParOf" srcId="{839B6D1D-4874-EB4C-8EA1-426BA26D6531}" destId="{12016AFD-79B3-2F4E-A4BC-3901872F46E7}" srcOrd="3" destOrd="0" presId="urn:microsoft.com/office/officeart/2005/8/layout/venn1"/>
    <dgm:cxn modelId="{D504EAD5-7A60-D540-BB91-9F51B193BF0A}" type="presParOf" srcId="{839B6D1D-4874-EB4C-8EA1-426BA26D6531}" destId="{5D6BC404-C872-0847-9992-948D89E7D332}" srcOrd="4" destOrd="0" presId="urn:microsoft.com/office/officeart/2005/8/layout/venn1"/>
    <dgm:cxn modelId="{FDBE6FE5-6387-0245-A3A7-A945B55E7D78}" type="presParOf" srcId="{839B6D1D-4874-EB4C-8EA1-426BA26D6531}" destId="{26A68365-C8E0-3641-A3E5-C790AD764110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914DDB-B5E3-4B4C-8BC4-CDC0F0ABB759}" type="doc">
      <dgm:prSet loTypeId="urn:microsoft.com/office/officeart/2005/8/layout/venn1" loCatId="" qsTypeId="urn:microsoft.com/office/officeart/2005/8/quickstyle/simple1" qsCatId="simple" csTypeId="urn:microsoft.com/office/officeart/2005/8/colors/colorful3" csCatId="colorful" phldr="1"/>
      <dgm:spPr/>
    </dgm:pt>
    <dgm:pt modelId="{FB18F968-7222-A143-8C09-B26FFB221AEC}">
      <dgm:prSet phldrT="[Tekst]"/>
      <dgm:spPr/>
      <dgm:t>
        <a:bodyPr/>
        <a:lstStyle/>
        <a:p>
          <a:r>
            <a:rPr lang="nl-NL" dirty="0" err="1"/>
            <a:t>Probability</a:t>
          </a:r>
          <a:endParaRPr lang="nl-NL" dirty="0"/>
        </a:p>
      </dgm:t>
    </dgm:pt>
    <dgm:pt modelId="{B7F8D217-5E01-F74B-980D-AFE76CAD5208}" type="parTrans" cxnId="{D9E61A9A-2B2B-6641-8F33-4294DCEB0D98}">
      <dgm:prSet/>
      <dgm:spPr/>
      <dgm:t>
        <a:bodyPr/>
        <a:lstStyle/>
        <a:p>
          <a:endParaRPr lang="nl-NL"/>
        </a:p>
      </dgm:t>
    </dgm:pt>
    <dgm:pt modelId="{5142900E-7DF4-2C44-80EE-E544F4742EA3}" type="sibTrans" cxnId="{D9E61A9A-2B2B-6641-8F33-4294DCEB0D98}">
      <dgm:prSet/>
      <dgm:spPr/>
      <dgm:t>
        <a:bodyPr/>
        <a:lstStyle/>
        <a:p>
          <a:endParaRPr lang="nl-NL"/>
        </a:p>
      </dgm:t>
    </dgm:pt>
    <dgm:pt modelId="{D6580536-67E2-254B-ABD0-99AFA9AE2BF2}">
      <dgm:prSet phldrT="[Tekst]"/>
      <dgm:spPr/>
      <dgm:t>
        <a:bodyPr/>
        <a:lstStyle/>
        <a:p>
          <a:r>
            <a:rPr lang="nl-NL" dirty="0" err="1"/>
            <a:t>Minimize</a:t>
          </a:r>
          <a:r>
            <a:rPr lang="nl-NL" dirty="0"/>
            <a:t> time</a:t>
          </a:r>
        </a:p>
      </dgm:t>
    </dgm:pt>
    <dgm:pt modelId="{F40D91AE-F8BE-7B46-81DE-EF73A3585D2C}" type="parTrans" cxnId="{B0C8B071-D429-2147-86AE-1F9B73BFB391}">
      <dgm:prSet/>
      <dgm:spPr/>
      <dgm:t>
        <a:bodyPr/>
        <a:lstStyle/>
        <a:p>
          <a:endParaRPr lang="nl-NL"/>
        </a:p>
      </dgm:t>
    </dgm:pt>
    <dgm:pt modelId="{9CF6CC66-BD12-B046-8FF2-0BE4396C0662}" type="sibTrans" cxnId="{B0C8B071-D429-2147-86AE-1F9B73BFB391}">
      <dgm:prSet/>
      <dgm:spPr/>
      <dgm:t>
        <a:bodyPr/>
        <a:lstStyle/>
        <a:p>
          <a:endParaRPr lang="nl-NL"/>
        </a:p>
      </dgm:t>
    </dgm:pt>
    <dgm:pt modelId="{FC9BAE2C-21AC-EE45-A67B-E65C37BE6D33}">
      <dgm:prSet phldrT="[Tekst]"/>
      <dgm:spPr/>
      <dgm:t>
        <a:bodyPr/>
        <a:lstStyle/>
        <a:p>
          <a:r>
            <a:rPr lang="nl-NL" dirty="0" err="1"/>
            <a:t>Minimize</a:t>
          </a:r>
          <a:r>
            <a:rPr lang="nl-NL" dirty="0"/>
            <a:t> </a:t>
          </a:r>
          <a:r>
            <a:rPr lang="nl-NL" dirty="0" err="1"/>
            <a:t>annoyance</a:t>
          </a:r>
          <a:endParaRPr lang="nl-NL" dirty="0"/>
        </a:p>
      </dgm:t>
    </dgm:pt>
    <dgm:pt modelId="{68BC2AD8-F1F4-324B-A89F-41C8D1C2379A}" type="parTrans" cxnId="{0E3D699E-2E0A-D544-91EF-4F723CE7D458}">
      <dgm:prSet/>
      <dgm:spPr/>
      <dgm:t>
        <a:bodyPr/>
        <a:lstStyle/>
        <a:p>
          <a:endParaRPr lang="nl-NL"/>
        </a:p>
      </dgm:t>
    </dgm:pt>
    <dgm:pt modelId="{59E7D555-7514-CB47-93C7-5FF787AB7C25}" type="sibTrans" cxnId="{0E3D699E-2E0A-D544-91EF-4F723CE7D458}">
      <dgm:prSet/>
      <dgm:spPr/>
      <dgm:t>
        <a:bodyPr/>
        <a:lstStyle/>
        <a:p>
          <a:endParaRPr lang="nl-NL"/>
        </a:p>
      </dgm:t>
    </dgm:pt>
    <dgm:pt modelId="{839B6D1D-4874-EB4C-8EA1-426BA26D6531}" type="pres">
      <dgm:prSet presAssocID="{4B914DDB-B5E3-4B4C-8BC4-CDC0F0ABB759}" presName="compositeShape" presStyleCnt="0">
        <dgm:presLayoutVars>
          <dgm:chMax val="7"/>
          <dgm:dir/>
          <dgm:resizeHandles val="exact"/>
        </dgm:presLayoutVars>
      </dgm:prSet>
      <dgm:spPr/>
    </dgm:pt>
    <dgm:pt modelId="{D889013D-2D1D-814D-B9B7-6B8C1545BBA2}" type="pres">
      <dgm:prSet presAssocID="{FB18F968-7222-A143-8C09-B26FFB221AEC}" presName="circ1" presStyleLbl="vennNode1" presStyleIdx="0" presStyleCnt="3"/>
      <dgm:spPr/>
    </dgm:pt>
    <dgm:pt modelId="{630B7FD4-311D-4D48-ABEA-AA4D3FDDA4C7}" type="pres">
      <dgm:prSet presAssocID="{FB18F968-7222-A143-8C09-B26FFB221AE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C5F33BD-CDB8-CE45-9587-5A833385836A}" type="pres">
      <dgm:prSet presAssocID="{FC9BAE2C-21AC-EE45-A67B-E65C37BE6D33}" presName="circ2" presStyleLbl="vennNode1" presStyleIdx="1" presStyleCnt="3"/>
      <dgm:spPr/>
    </dgm:pt>
    <dgm:pt modelId="{12016AFD-79B3-2F4E-A4BC-3901872F46E7}" type="pres">
      <dgm:prSet presAssocID="{FC9BAE2C-21AC-EE45-A67B-E65C37BE6D3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D6BC404-C872-0847-9992-948D89E7D332}" type="pres">
      <dgm:prSet presAssocID="{D6580536-67E2-254B-ABD0-99AFA9AE2BF2}" presName="circ3" presStyleLbl="vennNode1" presStyleIdx="2" presStyleCnt="3"/>
      <dgm:spPr/>
    </dgm:pt>
    <dgm:pt modelId="{26A68365-C8E0-3641-A3E5-C790AD764110}" type="pres">
      <dgm:prSet presAssocID="{D6580536-67E2-254B-ABD0-99AFA9AE2BF2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F28BE304-8B00-284E-81C6-FB6998589F66}" type="presOf" srcId="{FC9BAE2C-21AC-EE45-A67B-E65C37BE6D33}" destId="{7C5F33BD-CDB8-CE45-9587-5A833385836A}" srcOrd="0" destOrd="0" presId="urn:microsoft.com/office/officeart/2005/8/layout/venn1"/>
    <dgm:cxn modelId="{FC9E2E07-318C-1541-8B7C-D8418E6CB52C}" type="presOf" srcId="{D6580536-67E2-254B-ABD0-99AFA9AE2BF2}" destId="{5D6BC404-C872-0847-9992-948D89E7D332}" srcOrd="0" destOrd="0" presId="urn:microsoft.com/office/officeart/2005/8/layout/venn1"/>
    <dgm:cxn modelId="{A9BF5F0F-490C-9143-A598-83FAC4BAAC7B}" type="presOf" srcId="{4B914DDB-B5E3-4B4C-8BC4-CDC0F0ABB759}" destId="{839B6D1D-4874-EB4C-8EA1-426BA26D6531}" srcOrd="0" destOrd="0" presId="urn:microsoft.com/office/officeart/2005/8/layout/venn1"/>
    <dgm:cxn modelId="{4B69BD11-F2B2-804B-BCEC-B8D4357D5A85}" type="presOf" srcId="{FB18F968-7222-A143-8C09-B26FFB221AEC}" destId="{D889013D-2D1D-814D-B9B7-6B8C1545BBA2}" srcOrd="0" destOrd="0" presId="urn:microsoft.com/office/officeart/2005/8/layout/venn1"/>
    <dgm:cxn modelId="{E1CB0A35-AA4C-7D41-A8A8-368338920231}" type="presOf" srcId="{FC9BAE2C-21AC-EE45-A67B-E65C37BE6D33}" destId="{12016AFD-79B3-2F4E-A4BC-3901872F46E7}" srcOrd="1" destOrd="0" presId="urn:microsoft.com/office/officeart/2005/8/layout/venn1"/>
    <dgm:cxn modelId="{9653E340-331D-6F49-A2FB-AC132C6915C6}" type="presOf" srcId="{D6580536-67E2-254B-ABD0-99AFA9AE2BF2}" destId="{26A68365-C8E0-3641-A3E5-C790AD764110}" srcOrd="1" destOrd="0" presId="urn:microsoft.com/office/officeart/2005/8/layout/venn1"/>
    <dgm:cxn modelId="{B0C8B071-D429-2147-86AE-1F9B73BFB391}" srcId="{4B914DDB-B5E3-4B4C-8BC4-CDC0F0ABB759}" destId="{D6580536-67E2-254B-ABD0-99AFA9AE2BF2}" srcOrd="2" destOrd="0" parTransId="{F40D91AE-F8BE-7B46-81DE-EF73A3585D2C}" sibTransId="{9CF6CC66-BD12-B046-8FF2-0BE4396C0662}"/>
    <dgm:cxn modelId="{D9E61A9A-2B2B-6641-8F33-4294DCEB0D98}" srcId="{4B914DDB-B5E3-4B4C-8BC4-CDC0F0ABB759}" destId="{FB18F968-7222-A143-8C09-B26FFB221AEC}" srcOrd="0" destOrd="0" parTransId="{B7F8D217-5E01-F74B-980D-AFE76CAD5208}" sibTransId="{5142900E-7DF4-2C44-80EE-E544F4742EA3}"/>
    <dgm:cxn modelId="{0E3D699E-2E0A-D544-91EF-4F723CE7D458}" srcId="{4B914DDB-B5E3-4B4C-8BC4-CDC0F0ABB759}" destId="{FC9BAE2C-21AC-EE45-A67B-E65C37BE6D33}" srcOrd="1" destOrd="0" parTransId="{68BC2AD8-F1F4-324B-A89F-41C8D1C2379A}" sibTransId="{59E7D555-7514-CB47-93C7-5FF787AB7C25}"/>
    <dgm:cxn modelId="{D962A0ED-35FC-3C4F-B39B-DD39C0CF28C1}" type="presOf" srcId="{FB18F968-7222-A143-8C09-B26FFB221AEC}" destId="{630B7FD4-311D-4D48-ABEA-AA4D3FDDA4C7}" srcOrd="1" destOrd="0" presId="urn:microsoft.com/office/officeart/2005/8/layout/venn1"/>
    <dgm:cxn modelId="{11BE5ECB-CD29-6346-B955-B832A0B275EA}" type="presParOf" srcId="{839B6D1D-4874-EB4C-8EA1-426BA26D6531}" destId="{D889013D-2D1D-814D-B9B7-6B8C1545BBA2}" srcOrd="0" destOrd="0" presId="urn:microsoft.com/office/officeart/2005/8/layout/venn1"/>
    <dgm:cxn modelId="{056E49B7-628F-C44A-A52F-D9A4BAE24000}" type="presParOf" srcId="{839B6D1D-4874-EB4C-8EA1-426BA26D6531}" destId="{630B7FD4-311D-4D48-ABEA-AA4D3FDDA4C7}" srcOrd="1" destOrd="0" presId="urn:microsoft.com/office/officeart/2005/8/layout/venn1"/>
    <dgm:cxn modelId="{6C478DE2-9945-0048-BA2B-09CF2CE3A0BA}" type="presParOf" srcId="{839B6D1D-4874-EB4C-8EA1-426BA26D6531}" destId="{7C5F33BD-CDB8-CE45-9587-5A833385836A}" srcOrd="2" destOrd="0" presId="urn:microsoft.com/office/officeart/2005/8/layout/venn1"/>
    <dgm:cxn modelId="{3DD15494-7A31-F642-BE0E-E93B168138C2}" type="presParOf" srcId="{839B6D1D-4874-EB4C-8EA1-426BA26D6531}" destId="{12016AFD-79B3-2F4E-A4BC-3901872F46E7}" srcOrd="3" destOrd="0" presId="urn:microsoft.com/office/officeart/2005/8/layout/venn1"/>
    <dgm:cxn modelId="{D504EAD5-7A60-D540-BB91-9F51B193BF0A}" type="presParOf" srcId="{839B6D1D-4874-EB4C-8EA1-426BA26D6531}" destId="{5D6BC404-C872-0847-9992-948D89E7D332}" srcOrd="4" destOrd="0" presId="urn:microsoft.com/office/officeart/2005/8/layout/venn1"/>
    <dgm:cxn modelId="{FDBE6FE5-6387-0245-A3A7-A945B55E7D78}" type="presParOf" srcId="{839B6D1D-4874-EB4C-8EA1-426BA26D6531}" destId="{26A68365-C8E0-3641-A3E5-C790AD764110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914DDB-B5E3-4B4C-8BC4-CDC0F0ABB759}" type="doc">
      <dgm:prSet loTypeId="urn:microsoft.com/office/officeart/2005/8/layout/venn1" loCatId="" qsTypeId="urn:microsoft.com/office/officeart/2005/8/quickstyle/simple1" qsCatId="simple" csTypeId="urn:microsoft.com/office/officeart/2005/8/colors/colorful3" csCatId="colorful" phldr="1"/>
      <dgm:spPr/>
    </dgm:pt>
    <dgm:pt modelId="{FB18F968-7222-A143-8C09-B26FFB221AEC}">
      <dgm:prSet phldrT="[Tekst]"/>
      <dgm:spPr/>
      <dgm:t>
        <a:bodyPr/>
        <a:lstStyle/>
        <a:p>
          <a:r>
            <a:rPr lang="nl-NL" dirty="0" err="1"/>
            <a:t>Probability</a:t>
          </a:r>
          <a:endParaRPr lang="nl-NL" dirty="0"/>
        </a:p>
      </dgm:t>
    </dgm:pt>
    <dgm:pt modelId="{B7F8D217-5E01-F74B-980D-AFE76CAD5208}" type="parTrans" cxnId="{D9E61A9A-2B2B-6641-8F33-4294DCEB0D98}">
      <dgm:prSet/>
      <dgm:spPr/>
      <dgm:t>
        <a:bodyPr/>
        <a:lstStyle/>
        <a:p>
          <a:endParaRPr lang="nl-NL"/>
        </a:p>
      </dgm:t>
    </dgm:pt>
    <dgm:pt modelId="{5142900E-7DF4-2C44-80EE-E544F4742EA3}" type="sibTrans" cxnId="{D9E61A9A-2B2B-6641-8F33-4294DCEB0D98}">
      <dgm:prSet/>
      <dgm:spPr/>
      <dgm:t>
        <a:bodyPr/>
        <a:lstStyle/>
        <a:p>
          <a:endParaRPr lang="nl-NL"/>
        </a:p>
      </dgm:t>
    </dgm:pt>
    <dgm:pt modelId="{D6580536-67E2-254B-ABD0-99AFA9AE2BF2}">
      <dgm:prSet phldrT="[Tekst]"/>
      <dgm:spPr/>
      <dgm:t>
        <a:bodyPr/>
        <a:lstStyle/>
        <a:p>
          <a:r>
            <a:rPr lang="nl-NL" dirty="0" err="1"/>
            <a:t>Minimize</a:t>
          </a:r>
          <a:r>
            <a:rPr lang="nl-NL" dirty="0"/>
            <a:t> time</a:t>
          </a:r>
        </a:p>
      </dgm:t>
    </dgm:pt>
    <dgm:pt modelId="{F40D91AE-F8BE-7B46-81DE-EF73A3585D2C}" type="parTrans" cxnId="{B0C8B071-D429-2147-86AE-1F9B73BFB391}">
      <dgm:prSet/>
      <dgm:spPr/>
      <dgm:t>
        <a:bodyPr/>
        <a:lstStyle/>
        <a:p>
          <a:endParaRPr lang="nl-NL"/>
        </a:p>
      </dgm:t>
    </dgm:pt>
    <dgm:pt modelId="{9CF6CC66-BD12-B046-8FF2-0BE4396C0662}" type="sibTrans" cxnId="{B0C8B071-D429-2147-86AE-1F9B73BFB391}">
      <dgm:prSet/>
      <dgm:spPr/>
      <dgm:t>
        <a:bodyPr/>
        <a:lstStyle/>
        <a:p>
          <a:endParaRPr lang="nl-NL"/>
        </a:p>
      </dgm:t>
    </dgm:pt>
    <dgm:pt modelId="{FC9BAE2C-21AC-EE45-A67B-E65C37BE6D33}">
      <dgm:prSet phldrT="[Tekst]"/>
      <dgm:spPr/>
      <dgm:t>
        <a:bodyPr/>
        <a:lstStyle/>
        <a:p>
          <a:r>
            <a:rPr lang="nl-NL" dirty="0" err="1"/>
            <a:t>Minimize</a:t>
          </a:r>
          <a:r>
            <a:rPr lang="nl-NL" dirty="0"/>
            <a:t> </a:t>
          </a:r>
          <a:r>
            <a:rPr lang="nl-NL" dirty="0" err="1"/>
            <a:t>annoyance</a:t>
          </a:r>
          <a:endParaRPr lang="nl-NL" dirty="0"/>
        </a:p>
      </dgm:t>
    </dgm:pt>
    <dgm:pt modelId="{68BC2AD8-F1F4-324B-A89F-41C8D1C2379A}" type="parTrans" cxnId="{0E3D699E-2E0A-D544-91EF-4F723CE7D458}">
      <dgm:prSet/>
      <dgm:spPr/>
      <dgm:t>
        <a:bodyPr/>
        <a:lstStyle/>
        <a:p>
          <a:endParaRPr lang="nl-NL"/>
        </a:p>
      </dgm:t>
    </dgm:pt>
    <dgm:pt modelId="{59E7D555-7514-CB47-93C7-5FF787AB7C25}" type="sibTrans" cxnId="{0E3D699E-2E0A-D544-91EF-4F723CE7D458}">
      <dgm:prSet/>
      <dgm:spPr/>
      <dgm:t>
        <a:bodyPr/>
        <a:lstStyle/>
        <a:p>
          <a:endParaRPr lang="nl-NL"/>
        </a:p>
      </dgm:t>
    </dgm:pt>
    <dgm:pt modelId="{839B6D1D-4874-EB4C-8EA1-426BA26D6531}" type="pres">
      <dgm:prSet presAssocID="{4B914DDB-B5E3-4B4C-8BC4-CDC0F0ABB759}" presName="compositeShape" presStyleCnt="0">
        <dgm:presLayoutVars>
          <dgm:chMax val="7"/>
          <dgm:dir/>
          <dgm:resizeHandles val="exact"/>
        </dgm:presLayoutVars>
      </dgm:prSet>
      <dgm:spPr/>
    </dgm:pt>
    <dgm:pt modelId="{D889013D-2D1D-814D-B9B7-6B8C1545BBA2}" type="pres">
      <dgm:prSet presAssocID="{FB18F968-7222-A143-8C09-B26FFB221AEC}" presName="circ1" presStyleLbl="vennNode1" presStyleIdx="0" presStyleCnt="3"/>
      <dgm:spPr/>
    </dgm:pt>
    <dgm:pt modelId="{630B7FD4-311D-4D48-ABEA-AA4D3FDDA4C7}" type="pres">
      <dgm:prSet presAssocID="{FB18F968-7222-A143-8C09-B26FFB221AE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C5F33BD-CDB8-CE45-9587-5A833385836A}" type="pres">
      <dgm:prSet presAssocID="{FC9BAE2C-21AC-EE45-A67B-E65C37BE6D33}" presName="circ2" presStyleLbl="vennNode1" presStyleIdx="1" presStyleCnt="3"/>
      <dgm:spPr/>
    </dgm:pt>
    <dgm:pt modelId="{12016AFD-79B3-2F4E-A4BC-3901872F46E7}" type="pres">
      <dgm:prSet presAssocID="{FC9BAE2C-21AC-EE45-A67B-E65C37BE6D3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D6BC404-C872-0847-9992-948D89E7D332}" type="pres">
      <dgm:prSet presAssocID="{D6580536-67E2-254B-ABD0-99AFA9AE2BF2}" presName="circ3" presStyleLbl="vennNode1" presStyleIdx="2" presStyleCnt="3"/>
      <dgm:spPr/>
    </dgm:pt>
    <dgm:pt modelId="{26A68365-C8E0-3641-A3E5-C790AD764110}" type="pres">
      <dgm:prSet presAssocID="{D6580536-67E2-254B-ABD0-99AFA9AE2BF2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F28BE304-8B00-284E-81C6-FB6998589F66}" type="presOf" srcId="{FC9BAE2C-21AC-EE45-A67B-E65C37BE6D33}" destId="{7C5F33BD-CDB8-CE45-9587-5A833385836A}" srcOrd="0" destOrd="0" presId="urn:microsoft.com/office/officeart/2005/8/layout/venn1"/>
    <dgm:cxn modelId="{FC9E2E07-318C-1541-8B7C-D8418E6CB52C}" type="presOf" srcId="{D6580536-67E2-254B-ABD0-99AFA9AE2BF2}" destId="{5D6BC404-C872-0847-9992-948D89E7D332}" srcOrd="0" destOrd="0" presId="urn:microsoft.com/office/officeart/2005/8/layout/venn1"/>
    <dgm:cxn modelId="{A9BF5F0F-490C-9143-A598-83FAC4BAAC7B}" type="presOf" srcId="{4B914DDB-B5E3-4B4C-8BC4-CDC0F0ABB759}" destId="{839B6D1D-4874-EB4C-8EA1-426BA26D6531}" srcOrd="0" destOrd="0" presId="urn:microsoft.com/office/officeart/2005/8/layout/venn1"/>
    <dgm:cxn modelId="{4B69BD11-F2B2-804B-BCEC-B8D4357D5A85}" type="presOf" srcId="{FB18F968-7222-A143-8C09-B26FFB221AEC}" destId="{D889013D-2D1D-814D-B9B7-6B8C1545BBA2}" srcOrd="0" destOrd="0" presId="urn:microsoft.com/office/officeart/2005/8/layout/venn1"/>
    <dgm:cxn modelId="{E1CB0A35-AA4C-7D41-A8A8-368338920231}" type="presOf" srcId="{FC9BAE2C-21AC-EE45-A67B-E65C37BE6D33}" destId="{12016AFD-79B3-2F4E-A4BC-3901872F46E7}" srcOrd="1" destOrd="0" presId="urn:microsoft.com/office/officeart/2005/8/layout/venn1"/>
    <dgm:cxn modelId="{9653E340-331D-6F49-A2FB-AC132C6915C6}" type="presOf" srcId="{D6580536-67E2-254B-ABD0-99AFA9AE2BF2}" destId="{26A68365-C8E0-3641-A3E5-C790AD764110}" srcOrd="1" destOrd="0" presId="urn:microsoft.com/office/officeart/2005/8/layout/venn1"/>
    <dgm:cxn modelId="{B0C8B071-D429-2147-86AE-1F9B73BFB391}" srcId="{4B914DDB-B5E3-4B4C-8BC4-CDC0F0ABB759}" destId="{D6580536-67E2-254B-ABD0-99AFA9AE2BF2}" srcOrd="2" destOrd="0" parTransId="{F40D91AE-F8BE-7B46-81DE-EF73A3585D2C}" sibTransId="{9CF6CC66-BD12-B046-8FF2-0BE4396C0662}"/>
    <dgm:cxn modelId="{D9E61A9A-2B2B-6641-8F33-4294DCEB0D98}" srcId="{4B914DDB-B5E3-4B4C-8BC4-CDC0F0ABB759}" destId="{FB18F968-7222-A143-8C09-B26FFB221AEC}" srcOrd="0" destOrd="0" parTransId="{B7F8D217-5E01-F74B-980D-AFE76CAD5208}" sibTransId="{5142900E-7DF4-2C44-80EE-E544F4742EA3}"/>
    <dgm:cxn modelId="{0E3D699E-2E0A-D544-91EF-4F723CE7D458}" srcId="{4B914DDB-B5E3-4B4C-8BC4-CDC0F0ABB759}" destId="{FC9BAE2C-21AC-EE45-A67B-E65C37BE6D33}" srcOrd="1" destOrd="0" parTransId="{68BC2AD8-F1F4-324B-A89F-41C8D1C2379A}" sibTransId="{59E7D555-7514-CB47-93C7-5FF787AB7C25}"/>
    <dgm:cxn modelId="{D962A0ED-35FC-3C4F-B39B-DD39C0CF28C1}" type="presOf" srcId="{FB18F968-7222-A143-8C09-B26FFB221AEC}" destId="{630B7FD4-311D-4D48-ABEA-AA4D3FDDA4C7}" srcOrd="1" destOrd="0" presId="urn:microsoft.com/office/officeart/2005/8/layout/venn1"/>
    <dgm:cxn modelId="{11BE5ECB-CD29-6346-B955-B832A0B275EA}" type="presParOf" srcId="{839B6D1D-4874-EB4C-8EA1-426BA26D6531}" destId="{D889013D-2D1D-814D-B9B7-6B8C1545BBA2}" srcOrd="0" destOrd="0" presId="urn:microsoft.com/office/officeart/2005/8/layout/venn1"/>
    <dgm:cxn modelId="{056E49B7-628F-C44A-A52F-D9A4BAE24000}" type="presParOf" srcId="{839B6D1D-4874-EB4C-8EA1-426BA26D6531}" destId="{630B7FD4-311D-4D48-ABEA-AA4D3FDDA4C7}" srcOrd="1" destOrd="0" presId="urn:microsoft.com/office/officeart/2005/8/layout/venn1"/>
    <dgm:cxn modelId="{6C478DE2-9945-0048-BA2B-09CF2CE3A0BA}" type="presParOf" srcId="{839B6D1D-4874-EB4C-8EA1-426BA26D6531}" destId="{7C5F33BD-CDB8-CE45-9587-5A833385836A}" srcOrd="2" destOrd="0" presId="urn:microsoft.com/office/officeart/2005/8/layout/venn1"/>
    <dgm:cxn modelId="{3DD15494-7A31-F642-BE0E-E93B168138C2}" type="presParOf" srcId="{839B6D1D-4874-EB4C-8EA1-426BA26D6531}" destId="{12016AFD-79B3-2F4E-A4BC-3901872F46E7}" srcOrd="3" destOrd="0" presId="urn:microsoft.com/office/officeart/2005/8/layout/venn1"/>
    <dgm:cxn modelId="{D504EAD5-7A60-D540-BB91-9F51B193BF0A}" type="presParOf" srcId="{839B6D1D-4874-EB4C-8EA1-426BA26D6531}" destId="{5D6BC404-C872-0847-9992-948D89E7D332}" srcOrd="4" destOrd="0" presId="urn:microsoft.com/office/officeart/2005/8/layout/venn1"/>
    <dgm:cxn modelId="{FDBE6FE5-6387-0245-A3A7-A945B55E7D78}" type="presParOf" srcId="{839B6D1D-4874-EB4C-8EA1-426BA26D6531}" destId="{26A68365-C8E0-3641-A3E5-C790AD764110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B914DDB-B5E3-4B4C-8BC4-CDC0F0ABB759}" type="doc">
      <dgm:prSet loTypeId="urn:microsoft.com/office/officeart/2005/8/layout/venn1" loCatId="" qsTypeId="urn:microsoft.com/office/officeart/2005/8/quickstyle/simple1" qsCatId="simple" csTypeId="urn:microsoft.com/office/officeart/2005/8/colors/colorful3" csCatId="colorful" phldr="1"/>
      <dgm:spPr/>
    </dgm:pt>
    <dgm:pt modelId="{FB18F968-7222-A143-8C09-B26FFB221AEC}">
      <dgm:prSet phldrT="[Tekst]"/>
      <dgm:spPr/>
      <dgm:t>
        <a:bodyPr/>
        <a:lstStyle/>
        <a:p>
          <a:r>
            <a:rPr lang="nl-NL" dirty="0" err="1"/>
            <a:t>Probability</a:t>
          </a:r>
          <a:endParaRPr lang="nl-NL" dirty="0"/>
        </a:p>
      </dgm:t>
    </dgm:pt>
    <dgm:pt modelId="{B7F8D217-5E01-F74B-980D-AFE76CAD5208}" type="parTrans" cxnId="{D9E61A9A-2B2B-6641-8F33-4294DCEB0D98}">
      <dgm:prSet/>
      <dgm:spPr/>
      <dgm:t>
        <a:bodyPr/>
        <a:lstStyle/>
        <a:p>
          <a:endParaRPr lang="nl-NL"/>
        </a:p>
      </dgm:t>
    </dgm:pt>
    <dgm:pt modelId="{5142900E-7DF4-2C44-80EE-E544F4742EA3}" type="sibTrans" cxnId="{D9E61A9A-2B2B-6641-8F33-4294DCEB0D98}">
      <dgm:prSet/>
      <dgm:spPr/>
      <dgm:t>
        <a:bodyPr/>
        <a:lstStyle/>
        <a:p>
          <a:endParaRPr lang="nl-NL"/>
        </a:p>
      </dgm:t>
    </dgm:pt>
    <dgm:pt modelId="{D6580536-67E2-254B-ABD0-99AFA9AE2BF2}">
      <dgm:prSet phldrT="[Tekst]"/>
      <dgm:spPr/>
      <dgm:t>
        <a:bodyPr/>
        <a:lstStyle/>
        <a:p>
          <a:r>
            <a:rPr lang="nl-NL" dirty="0" err="1"/>
            <a:t>Minimize</a:t>
          </a:r>
          <a:r>
            <a:rPr lang="nl-NL" dirty="0"/>
            <a:t> time</a:t>
          </a:r>
        </a:p>
      </dgm:t>
    </dgm:pt>
    <dgm:pt modelId="{F40D91AE-F8BE-7B46-81DE-EF73A3585D2C}" type="parTrans" cxnId="{B0C8B071-D429-2147-86AE-1F9B73BFB391}">
      <dgm:prSet/>
      <dgm:spPr/>
      <dgm:t>
        <a:bodyPr/>
        <a:lstStyle/>
        <a:p>
          <a:endParaRPr lang="nl-NL"/>
        </a:p>
      </dgm:t>
    </dgm:pt>
    <dgm:pt modelId="{9CF6CC66-BD12-B046-8FF2-0BE4396C0662}" type="sibTrans" cxnId="{B0C8B071-D429-2147-86AE-1F9B73BFB391}">
      <dgm:prSet/>
      <dgm:spPr/>
      <dgm:t>
        <a:bodyPr/>
        <a:lstStyle/>
        <a:p>
          <a:endParaRPr lang="nl-NL"/>
        </a:p>
      </dgm:t>
    </dgm:pt>
    <dgm:pt modelId="{FC9BAE2C-21AC-EE45-A67B-E65C37BE6D33}">
      <dgm:prSet phldrT="[Tekst]"/>
      <dgm:spPr/>
      <dgm:t>
        <a:bodyPr/>
        <a:lstStyle/>
        <a:p>
          <a:r>
            <a:rPr lang="nl-NL" dirty="0" err="1"/>
            <a:t>Minimize</a:t>
          </a:r>
          <a:r>
            <a:rPr lang="nl-NL" dirty="0"/>
            <a:t> </a:t>
          </a:r>
          <a:r>
            <a:rPr lang="nl-NL" dirty="0" err="1"/>
            <a:t>annoyance</a:t>
          </a:r>
          <a:endParaRPr lang="nl-NL" dirty="0"/>
        </a:p>
      </dgm:t>
    </dgm:pt>
    <dgm:pt modelId="{68BC2AD8-F1F4-324B-A89F-41C8D1C2379A}" type="parTrans" cxnId="{0E3D699E-2E0A-D544-91EF-4F723CE7D458}">
      <dgm:prSet/>
      <dgm:spPr/>
      <dgm:t>
        <a:bodyPr/>
        <a:lstStyle/>
        <a:p>
          <a:endParaRPr lang="nl-NL"/>
        </a:p>
      </dgm:t>
    </dgm:pt>
    <dgm:pt modelId="{59E7D555-7514-CB47-93C7-5FF787AB7C25}" type="sibTrans" cxnId="{0E3D699E-2E0A-D544-91EF-4F723CE7D458}">
      <dgm:prSet/>
      <dgm:spPr/>
      <dgm:t>
        <a:bodyPr/>
        <a:lstStyle/>
        <a:p>
          <a:endParaRPr lang="nl-NL"/>
        </a:p>
      </dgm:t>
    </dgm:pt>
    <dgm:pt modelId="{839B6D1D-4874-EB4C-8EA1-426BA26D6531}" type="pres">
      <dgm:prSet presAssocID="{4B914DDB-B5E3-4B4C-8BC4-CDC0F0ABB759}" presName="compositeShape" presStyleCnt="0">
        <dgm:presLayoutVars>
          <dgm:chMax val="7"/>
          <dgm:dir/>
          <dgm:resizeHandles val="exact"/>
        </dgm:presLayoutVars>
      </dgm:prSet>
      <dgm:spPr/>
    </dgm:pt>
    <dgm:pt modelId="{D889013D-2D1D-814D-B9B7-6B8C1545BBA2}" type="pres">
      <dgm:prSet presAssocID="{FB18F968-7222-A143-8C09-B26FFB221AEC}" presName="circ1" presStyleLbl="vennNode1" presStyleIdx="0" presStyleCnt="3"/>
      <dgm:spPr/>
    </dgm:pt>
    <dgm:pt modelId="{630B7FD4-311D-4D48-ABEA-AA4D3FDDA4C7}" type="pres">
      <dgm:prSet presAssocID="{FB18F968-7222-A143-8C09-B26FFB221AE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C5F33BD-CDB8-CE45-9587-5A833385836A}" type="pres">
      <dgm:prSet presAssocID="{FC9BAE2C-21AC-EE45-A67B-E65C37BE6D33}" presName="circ2" presStyleLbl="vennNode1" presStyleIdx="1" presStyleCnt="3"/>
      <dgm:spPr/>
    </dgm:pt>
    <dgm:pt modelId="{12016AFD-79B3-2F4E-A4BC-3901872F46E7}" type="pres">
      <dgm:prSet presAssocID="{FC9BAE2C-21AC-EE45-A67B-E65C37BE6D3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D6BC404-C872-0847-9992-948D89E7D332}" type="pres">
      <dgm:prSet presAssocID="{D6580536-67E2-254B-ABD0-99AFA9AE2BF2}" presName="circ3" presStyleLbl="vennNode1" presStyleIdx="2" presStyleCnt="3"/>
      <dgm:spPr/>
    </dgm:pt>
    <dgm:pt modelId="{26A68365-C8E0-3641-A3E5-C790AD764110}" type="pres">
      <dgm:prSet presAssocID="{D6580536-67E2-254B-ABD0-99AFA9AE2BF2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F28BE304-8B00-284E-81C6-FB6998589F66}" type="presOf" srcId="{FC9BAE2C-21AC-EE45-A67B-E65C37BE6D33}" destId="{7C5F33BD-CDB8-CE45-9587-5A833385836A}" srcOrd="0" destOrd="0" presId="urn:microsoft.com/office/officeart/2005/8/layout/venn1"/>
    <dgm:cxn modelId="{FC9E2E07-318C-1541-8B7C-D8418E6CB52C}" type="presOf" srcId="{D6580536-67E2-254B-ABD0-99AFA9AE2BF2}" destId="{5D6BC404-C872-0847-9992-948D89E7D332}" srcOrd="0" destOrd="0" presId="urn:microsoft.com/office/officeart/2005/8/layout/venn1"/>
    <dgm:cxn modelId="{A9BF5F0F-490C-9143-A598-83FAC4BAAC7B}" type="presOf" srcId="{4B914DDB-B5E3-4B4C-8BC4-CDC0F0ABB759}" destId="{839B6D1D-4874-EB4C-8EA1-426BA26D6531}" srcOrd="0" destOrd="0" presId="urn:microsoft.com/office/officeart/2005/8/layout/venn1"/>
    <dgm:cxn modelId="{4B69BD11-F2B2-804B-BCEC-B8D4357D5A85}" type="presOf" srcId="{FB18F968-7222-A143-8C09-B26FFB221AEC}" destId="{D889013D-2D1D-814D-B9B7-6B8C1545BBA2}" srcOrd="0" destOrd="0" presId="urn:microsoft.com/office/officeart/2005/8/layout/venn1"/>
    <dgm:cxn modelId="{E1CB0A35-AA4C-7D41-A8A8-368338920231}" type="presOf" srcId="{FC9BAE2C-21AC-EE45-A67B-E65C37BE6D33}" destId="{12016AFD-79B3-2F4E-A4BC-3901872F46E7}" srcOrd="1" destOrd="0" presId="urn:microsoft.com/office/officeart/2005/8/layout/venn1"/>
    <dgm:cxn modelId="{9653E340-331D-6F49-A2FB-AC132C6915C6}" type="presOf" srcId="{D6580536-67E2-254B-ABD0-99AFA9AE2BF2}" destId="{26A68365-C8E0-3641-A3E5-C790AD764110}" srcOrd="1" destOrd="0" presId="urn:microsoft.com/office/officeart/2005/8/layout/venn1"/>
    <dgm:cxn modelId="{B0C8B071-D429-2147-86AE-1F9B73BFB391}" srcId="{4B914DDB-B5E3-4B4C-8BC4-CDC0F0ABB759}" destId="{D6580536-67E2-254B-ABD0-99AFA9AE2BF2}" srcOrd="2" destOrd="0" parTransId="{F40D91AE-F8BE-7B46-81DE-EF73A3585D2C}" sibTransId="{9CF6CC66-BD12-B046-8FF2-0BE4396C0662}"/>
    <dgm:cxn modelId="{D9E61A9A-2B2B-6641-8F33-4294DCEB0D98}" srcId="{4B914DDB-B5E3-4B4C-8BC4-CDC0F0ABB759}" destId="{FB18F968-7222-A143-8C09-B26FFB221AEC}" srcOrd="0" destOrd="0" parTransId="{B7F8D217-5E01-F74B-980D-AFE76CAD5208}" sibTransId="{5142900E-7DF4-2C44-80EE-E544F4742EA3}"/>
    <dgm:cxn modelId="{0E3D699E-2E0A-D544-91EF-4F723CE7D458}" srcId="{4B914DDB-B5E3-4B4C-8BC4-CDC0F0ABB759}" destId="{FC9BAE2C-21AC-EE45-A67B-E65C37BE6D33}" srcOrd="1" destOrd="0" parTransId="{68BC2AD8-F1F4-324B-A89F-41C8D1C2379A}" sibTransId="{59E7D555-7514-CB47-93C7-5FF787AB7C25}"/>
    <dgm:cxn modelId="{D962A0ED-35FC-3C4F-B39B-DD39C0CF28C1}" type="presOf" srcId="{FB18F968-7222-A143-8C09-B26FFB221AEC}" destId="{630B7FD4-311D-4D48-ABEA-AA4D3FDDA4C7}" srcOrd="1" destOrd="0" presId="urn:microsoft.com/office/officeart/2005/8/layout/venn1"/>
    <dgm:cxn modelId="{11BE5ECB-CD29-6346-B955-B832A0B275EA}" type="presParOf" srcId="{839B6D1D-4874-EB4C-8EA1-426BA26D6531}" destId="{D889013D-2D1D-814D-B9B7-6B8C1545BBA2}" srcOrd="0" destOrd="0" presId="urn:microsoft.com/office/officeart/2005/8/layout/venn1"/>
    <dgm:cxn modelId="{056E49B7-628F-C44A-A52F-D9A4BAE24000}" type="presParOf" srcId="{839B6D1D-4874-EB4C-8EA1-426BA26D6531}" destId="{630B7FD4-311D-4D48-ABEA-AA4D3FDDA4C7}" srcOrd="1" destOrd="0" presId="urn:microsoft.com/office/officeart/2005/8/layout/venn1"/>
    <dgm:cxn modelId="{6C478DE2-9945-0048-BA2B-09CF2CE3A0BA}" type="presParOf" srcId="{839B6D1D-4874-EB4C-8EA1-426BA26D6531}" destId="{7C5F33BD-CDB8-CE45-9587-5A833385836A}" srcOrd="2" destOrd="0" presId="urn:microsoft.com/office/officeart/2005/8/layout/venn1"/>
    <dgm:cxn modelId="{3DD15494-7A31-F642-BE0E-E93B168138C2}" type="presParOf" srcId="{839B6D1D-4874-EB4C-8EA1-426BA26D6531}" destId="{12016AFD-79B3-2F4E-A4BC-3901872F46E7}" srcOrd="3" destOrd="0" presId="urn:microsoft.com/office/officeart/2005/8/layout/venn1"/>
    <dgm:cxn modelId="{D504EAD5-7A60-D540-BB91-9F51B193BF0A}" type="presParOf" srcId="{839B6D1D-4874-EB4C-8EA1-426BA26D6531}" destId="{5D6BC404-C872-0847-9992-948D89E7D332}" srcOrd="4" destOrd="0" presId="urn:microsoft.com/office/officeart/2005/8/layout/venn1"/>
    <dgm:cxn modelId="{FDBE6FE5-6387-0245-A3A7-A945B55E7D78}" type="presParOf" srcId="{839B6D1D-4874-EB4C-8EA1-426BA26D6531}" destId="{26A68365-C8E0-3641-A3E5-C790AD764110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89013D-2D1D-814D-B9B7-6B8C1545BBA2}">
      <dsp:nvSpPr>
        <dsp:cNvPr id="0" name=""/>
        <dsp:cNvSpPr/>
      </dsp:nvSpPr>
      <dsp:spPr>
        <a:xfrm>
          <a:off x="2583180" y="74929"/>
          <a:ext cx="3596640" cy="3596640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 dirty="0" err="1"/>
            <a:t>Probability</a:t>
          </a:r>
          <a:endParaRPr lang="nl-NL" sz="3800" kern="1200" dirty="0"/>
        </a:p>
      </dsp:txBody>
      <dsp:txXfrm>
        <a:off x="3062731" y="704341"/>
        <a:ext cx="2637536" cy="1618488"/>
      </dsp:txXfrm>
    </dsp:sp>
    <dsp:sp modelId="{7C5F33BD-CDB8-CE45-9587-5A833385836A}">
      <dsp:nvSpPr>
        <dsp:cNvPr id="0" name=""/>
        <dsp:cNvSpPr/>
      </dsp:nvSpPr>
      <dsp:spPr>
        <a:xfrm>
          <a:off x="3880967" y="2322830"/>
          <a:ext cx="3596640" cy="3596640"/>
        </a:xfrm>
        <a:prstGeom prst="ellipse">
          <a:avLst/>
        </a:prstGeom>
        <a:solidFill>
          <a:schemeClr val="accent3">
            <a:alpha val="50000"/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 dirty="0" err="1"/>
            <a:t>Minimize</a:t>
          </a:r>
          <a:r>
            <a:rPr lang="nl-NL" sz="3800" kern="1200" dirty="0"/>
            <a:t> </a:t>
          </a:r>
          <a:r>
            <a:rPr lang="nl-NL" sz="3800" kern="1200" dirty="0" err="1"/>
            <a:t>annoyance</a:t>
          </a:r>
          <a:endParaRPr lang="nl-NL" sz="3800" kern="1200" dirty="0"/>
        </a:p>
      </dsp:txBody>
      <dsp:txXfrm>
        <a:off x="4980940" y="3251962"/>
        <a:ext cx="2157984" cy="1978152"/>
      </dsp:txXfrm>
    </dsp:sp>
    <dsp:sp modelId="{5D6BC404-C872-0847-9992-948D89E7D332}">
      <dsp:nvSpPr>
        <dsp:cNvPr id="0" name=""/>
        <dsp:cNvSpPr/>
      </dsp:nvSpPr>
      <dsp:spPr>
        <a:xfrm>
          <a:off x="1285392" y="2322830"/>
          <a:ext cx="3596640" cy="3596640"/>
        </a:xfrm>
        <a:prstGeom prst="ellipse">
          <a:avLst/>
        </a:prstGeom>
        <a:solidFill>
          <a:schemeClr val="accent3">
            <a:alpha val="50000"/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 dirty="0" err="1"/>
            <a:t>Minimize</a:t>
          </a:r>
          <a:r>
            <a:rPr lang="nl-NL" sz="3800" kern="1200" dirty="0"/>
            <a:t> time</a:t>
          </a:r>
        </a:p>
      </dsp:txBody>
      <dsp:txXfrm>
        <a:off x="1624075" y="3251962"/>
        <a:ext cx="2157984" cy="19781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89013D-2D1D-814D-B9B7-6B8C1545BBA2}">
      <dsp:nvSpPr>
        <dsp:cNvPr id="0" name=""/>
        <dsp:cNvSpPr/>
      </dsp:nvSpPr>
      <dsp:spPr>
        <a:xfrm>
          <a:off x="2583180" y="74929"/>
          <a:ext cx="3596640" cy="3596640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 dirty="0" err="1"/>
            <a:t>Probability</a:t>
          </a:r>
          <a:endParaRPr lang="nl-NL" sz="3800" kern="1200" dirty="0"/>
        </a:p>
      </dsp:txBody>
      <dsp:txXfrm>
        <a:off x="3062731" y="704341"/>
        <a:ext cx="2637536" cy="1618488"/>
      </dsp:txXfrm>
    </dsp:sp>
    <dsp:sp modelId="{7C5F33BD-CDB8-CE45-9587-5A833385836A}">
      <dsp:nvSpPr>
        <dsp:cNvPr id="0" name=""/>
        <dsp:cNvSpPr/>
      </dsp:nvSpPr>
      <dsp:spPr>
        <a:xfrm>
          <a:off x="3880967" y="2322830"/>
          <a:ext cx="3596640" cy="3596640"/>
        </a:xfrm>
        <a:prstGeom prst="ellipse">
          <a:avLst/>
        </a:prstGeom>
        <a:solidFill>
          <a:schemeClr val="accent3">
            <a:alpha val="50000"/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 dirty="0" err="1"/>
            <a:t>Minimize</a:t>
          </a:r>
          <a:r>
            <a:rPr lang="nl-NL" sz="3800" kern="1200" dirty="0"/>
            <a:t> </a:t>
          </a:r>
          <a:r>
            <a:rPr lang="nl-NL" sz="3800" kern="1200" dirty="0" err="1"/>
            <a:t>annoyance</a:t>
          </a:r>
          <a:endParaRPr lang="nl-NL" sz="3800" kern="1200" dirty="0"/>
        </a:p>
      </dsp:txBody>
      <dsp:txXfrm>
        <a:off x="4980940" y="3251962"/>
        <a:ext cx="2157984" cy="1978152"/>
      </dsp:txXfrm>
    </dsp:sp>
    <dsp:sp modelId="{5D6BC404-C872-0847-9992-948D89E7D332}">
      <dsp:nvSpPr>
        <dsp:cNvPr id="0" name=""/>
        <dsp:cNvSpPr/>
      </dsp:nvSpPr>
      <dsp:spPr>
        <a:xfrm>
          <a:off x="1285392" y="2322830"/>
          <a:ext cx="3596640" cy="3596640"/>
        </a:xfrm>
        <a:prstGeom prst="ellipse">
          <a:avLst/>
        </a:prstGeom>
        <a:solidFill>
          <a:schemeClr val="accent3">
            <a:alpha val="50000"/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 dirty="0" err="1"/>
            <a:t>Minimize</a:t>
          </a:r>
          <a:r>
            <a:rPr lang="nl-NL" sz="3800" kern="1200" dirty="0"/>
            <a:t> time</a:t>
          </a:r>
        </a:p>
      </dsp:txBody>
      <dsp:txXfrm>
        <a:off x="1624075" y="3251962"/>
        <a:ext cx="2157984" cy="19781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89013D-2D1D-814D-B9B7-6B8C1545BBA2}">
      <dsp:nvSpPr>
        <dsp:cNvPr id="0" name=""/>
        <dsp:cNvSpPr/>
      </dsp:nvSpPr>
      <dsp:spPr>
        <a:xfrm>
          <a:off x="2583180" y="74929"/>
          <a:ext cx="3596640" cy="3596640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 dirty="0" err="1"/>
            <a:t>Probability</a:t>
          </a:r>
          <a:endParaRPr lang="nl-NL" sz="3800" kern="1200" dirty="0"/>
        </a:p>
      </dsp:txBody>
      <dsp:txXfrm>
        <a:off x="3062731" y="704341"/>
        <a:ext cx="2637536" cy="1618488"/>
      </dsp:txXfrm>
    </dsp:sp>
    <dsp:sp modelId="{7C5F33BD-CDB8-CE45-9587-5A833385836A}">
      <dsp:nvSpPr>
        <dsp:cNvPr id="0" name=""/>
        <dsp:cNvSpPr/>
      </dsp:nvSpPr>
      <dsp:spPr>
        <a:xfrm>
          <a:off x="3880967" y="2322830"/>
          <a:ext cx="3596640" cy="3596640"/>
        </a:xfrm>
        <a:prstGeom prst="ellipse">
          <a:avLst/>
        </a:prstGeom>
        <a:solidFill>
          <a:schemeClr val="accent3">
            <a:alpha val="50000"/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 dirty="0" err="1"/>
            <a:t>Minimize</a:t>
          </a:r>
          <a:r>
            <a:rPr lang="nl-NL" sz="3800" kern="1200" dirty="0"/>
            <a:t> </a:t>
          </a:r>
          <a:r>
            <a:rPr lang="nl-NL" sz="3800" kern="1200" dirty="0" err="1"/>
            <a:t>annoyance</a:t>
          </a:r>
          <a:endParaRPr lang="nl-NL" sz="3800" kern="1200" dirty="0"/>
        </a:p>
      </dsp:txBody>
      <dsp:txXfrm>
        <a:off x="4980940" y="3251962"/>
        <a:ext cx="2157984" cy="1978152"/>
      </dsp:txXfrm>
    </dsp:sp>
    <dsp:sp modelId="{5D6BC404-C872-0847-9992-948D89E7D332}">
      <dsp:nvSpPr>
        <dsp:cNvPr id="0" name=""/>
        <dsp:cNvSpPr/>
      </dsp:nvSpPr>
      <dsp:spPr>
        <a:xfrm>
          <a:off x="1285392" y="2322830"/>
          <a:ext cx="3596640" cy="3596640"/>
        </a:xfrm>
        <a:prstGeom prst="ellipse">
          <a:avLst/>
        </a:prstGeom>
        <a:solidFill>
          <a:schemeClr val="accent3">
            <a:alpha val="50000"/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 dirty="0" err="1"/>
            <a:t>Minimize</a:t>
          </a:r>
          <a:r>
            <a:rPr lang="nl-NL" sz="3800" kern="1200" dirty="0"/>
            <a:t> time</a:t>
          </a:r>
        </a:p>
      </dsp:txBody>
      <dsp:txXfrm>
        <a:off x="1624075" y="3251962"/>
        <a:ext cx="2157984" cy="19781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89013D-2D1D-814D-B9B7-6B8C1545BBA2}">
      <dsp:nvSpPr>
        <dsp:cNvPr id="0" name=""/>
        <dsp:cNvSpPr/>
      </dsp:nvSpPr>
      <dsp:spPr>
        <a:xfrm>
          <a:off x="1218040" y="35816"/>
          <a:ext cx="1719200" cy="1719200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kern="1200" dirty="0" err="1"/>
            <a:t>Probability</a:t>
          </a:r>
          <a:endParaRPr lang="nl-NL" sz="1800" kern="1200" dirty="0"/>
        </a:p>
      </dsp:txBody>
      <dsp:txXfrm>
        <a:off x="1447267" y="336676"/>
        <a:ext cx="1260746" cy="773640"/>
      </dsp:txXfrm>
    </dsp:sp>
    <dsp:sp modelId="{7C5F33BD-CDB8-CE45-9587-5A833385836A}">
      <dsp:nvSpPr>
        <dsp:cNvPr id="0" name=""/>
        <dsp:cNvSpPr/>
      </dsp:nvSpPr>
      <dsp:spPr>
        <a:xfrm>
          <a:off x="1838385" y="1110316"/>
          <a:ext cx="1719200" cy="1719200"/>
        </a:xfrm>
        <a:prstGeom prst="ellipse">
          <a:avLst/>
        </a:prstGeom>
        <a:solidFill>
          <a:schemeClr val="accent3">
            <a:alpha val="50000"/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kern="1200" dirty="0" err="1"/>
            <a:t>Minimize</a:t>
          </a:r>
          <a:r>
            <a:rPr lang="nl-NL" sz="1800" kern="1200" dirty="0"/>
            <a:t> </a:t>
          </a:r>
          <a:r>
            <a:rPr lang="nl-NL" sz="1800" kern="1200" dirty="0" err="1"/>
            <a:t>annoyance</a:t>
          </a:r>
          <a:endParaRPr lang="nl-NL" sz="1800" kern="1200" dirty="0"/>
        </a:p>
      </dsp:txBody>
      <dsp:txXfrm>
        <a:off x="2364173" y="1554443"/>
        <a:ext cx="1031520" cy="945560"/>
      </dsp:txXfrm>
    </dsp:sp>
    <dsp:sp modelId="{5D6BC404-C872-0847-9992-948D89E7D332}">
      <dsp:nvSpPr>
        <dsp:cNvPr id="0" name=""/>
        <dsp:cNvSpPr/>
      </dsp:nvSpPr>
      <dsp:spPr>
        <a:xfrm>
          <a:off x="597695" y="1110316"/>
          <a:ext cx="1719200" cy="1719200"/>
        </a:xfrm>
        <a:prstGeom prst="ellipse">
          <a:avLst/>
        </a:prstGeom>
        <a:solidFill>
          <a:schemeClr val="accent3">
            <a:alpha val="50000"/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kern="1200" dirty="0" err="1"/>
            <a:t>Minimize</a:t>
          </a:r>
          <a:r>
            <a:rPr lang="nl-NL" sz="1800" kern="1200" dirty="0"/>
            <a:t> time</a:t>
          </a:r>
        </a:p>
      </dsp:txBody>
      <dsp:txXfrm>
        <a:off x="759586" y="1554443"/>
        <a:ext cx="1031520" cy="9455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g>
</file>

<file path=ppt/media/image13.gif>
</file>

<file path=ppt/media/image14.png>
</file>

<file path=ppt/media/image16.png>
</file>

<file path=ppt/media/image17.tiff>
</file>

<file path=ppt/media/image18.png>
</file>

<file path=ppt/media/image19.tiff>
</file>

<file path=ppt/media/image2.PNG>
</file>

<file path=ppt/media/image20.tiff>
</file>

<file path=ppt/media/image21.tiff>
</file>

<file path=ppt/media/image22.tiff>
</file>

<file path=ppt/media/image23.png>
</file>

<file path=ppt/media/image3.png>
</file>

<file path=ppt/media/image4.png>
</file>

<file path=ppt/media/image5.JPG>
</file>

<file path=ppt/media/image6.jpg>
</file>

<file path=ppt/media/image7.tiff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57A9FF-7385-8F4F-84A6-5055B6A90BD0}" type="datetimeFigureOut">
              <a:rPr lang="nl-NL" smtClean="0"/>
              <a:t>26-03-19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BB865C-BA89-374F-8171-32604C892C1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35600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4092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Goal: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find</a:t>
            </a:r>
            <a:r>
              <a:rPr lang="nl-NL" dirty="0"/>
              <a:t> a moment </a:t>
            </a:r>
            <a:r>
              <a:rPr lang="nl-NL" dirty="0" err="1"/>
              <a:t>when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notify</a:t>
            </a:r>
            <a:endParaRPr lang="nl-NL" dirty="0"/>
          </a:p>
          <a:p>
            <a:endParaRPr lang="nl-NL" dirty="0"/>
          </a:p>
          <a:p>
            <a:r>
              <a:rPr lang="nl-NL" dirty="0" err="1"/>
              <a:t>Specifically</a:t>
            </a:r>
            <a:r>
              <a:rPr lang="nl-NL" dirty="0"/>
              <a:t>, </a:t>
            </a:r>
            <a:r>
              <a:rPr lang="nl-NL" dirty="0" err="1"/>
              <a:t>through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use</a:t>
            </a:r>
            <a:r>
              <a:rPr lang="nl-NL" dirty="0"/>
              <a:t> of </a:t>
            </a:r>
            <a:r>
              <a:rPr lang="nl-NL" dirty="0" err="1"/>
              <a:t>values</a:t>
            </a:r>
            <a:r>
              <a:rPr lang="nl-NL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481325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Take </a:t>
            </a:r>
            <a:r>
              <a:rPr lang="nl-NL" dirty="0" err="1"/>
              <a:t>existing</a:t>
            </a:r>
            <a:r>
              <a:rPr lang="nl-NL" dirty="0"/>
              <a:t> </a:t>
            </a:r>
            <a:r>
              <a:rPr lang="nl-NL" dirty="0" err="1"/>
              <a:t>prediction</a:t>
            </a:r>
            <a:r>
              <a:rPr lang="nl-NL" dirty="0"/>
              <a:t> concept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extend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values</a:t>
            </a:r>
            <a:endParaRPr lang="nl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Most </a:t>
            </a:r>
            <a:r>
              <a:rPr lang="nl-NL" dirty="0" err="1"/>
              <a:t>appropriate</a:t>
            </a:r>
            <a:r>
              <a:rPr lang="nl-NL" dirty="0"/>
              <a:t> = most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increase</a:t>
            </a:r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884205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27512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Take </a:t>
            </a:r>
            <a:r>
              <a:rPr lang="nl-NL" dirty="0" err="1"/>
              <a:t>existing</a:t>
            </a:r>
            <a:r>
              <a:rPr lang="nl-NL" dirty="0"/>
              <a:t> </a:t>
            </a:r>
            <a:r>
              <a:rPr lang="nl-NL" dirty="0" err="1"/>
              <a:t>prediction</a:t>
            </a:r>
            <a:r>
              <a:rPr lang="nl-NL" dirty="0"/>
              <a:t> concept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extend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values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72155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91076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No focus on </a:t>
            </a:r>
            <a:r>
              <a:rPr lang="nl-NL" dirty="0" err="1"/>
              <a:t>activity</a:t>
            </a:r>
            <a:r>
              <a:rPr lang="nl-NL" dirty="0"/>
              <a:t> </a:t>
            </a:r>
            <a:r>
              <a:rPr lang="nl-NL" dirty="0" err="1"/>
              <a:t>recognition</a:t>
            </a:r>
            <a:endParaRPr lang="nl-NL" dirty="0"/>
          </a:p>
          <a:p>
            <a:r>
              <a:rPr lang="nl-NL" dirty="0"/>
              <a:t>For </a:t>
            </a:r>
            <a:r>
              <a:rPr lang="nl-NL" dirty="0" err="1"/>
              <a:t>now</a:t>
            </a:r>
            <a:r>
              <a:rPr lang="nl-NL" dirty="0"/>
              <a:t> data set, or app like </a:t>
            </a:r>
            <a:r>
              <a:rPr lang="nl-NL" dirty="0" err="1"/>
              <a:t>olisto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49327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34798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72685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Assumptions</a:t>
            </a:r>
            <a:r>
              <a:rPr lang="nl-NL" dirty="0"/>
              <a:t>: </a:t>
            </a:r>
            <a:r>
              <a:rPr lang="nl-NL" dirty="0" err="1"/>
              <a:t>Explain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we have </a:t>
            </a:r>
            <a:r>
              <a:rPr lang="nl-NL" dirty="0" err="1"/>
              <a:t>this</a:t>
            </a:r>
            <a:r>
              <a:rPr lang="nl-NL" dirty="0"/>
              <a:t> in dataset or </a:t>
            </a:r>
            <a:r>
              <a:rPr lang="nl-NL" dirty="0" err="1"/>
              <a:t>will</a:t>
            </a:r>
            <a:r>
              <a:rPr lang="nl-NL" dirty="0"/>
              <a:t> </a:t>
            </a:r>
            <a:r>
              <a:rPr lang="nl-NL" dirty="0" err="1"/>
              <a:t>still</a:t>
            </a:r>
            <a:r>
              <a:rPr lang="nl-NL" dirty="0"/>
              <a:t> collect </a:t>
            </a:r>
            <a:r>
              <a:rPr lang="nl-NL" dirty="0" err="1"/>
              <a:t>through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app</a:t>
            </a:r>
          </a:p>
          <a:p>
            <a:endParaRPr lang="nl-NL" dirty="0"/>
          </a:p>
          <a:p>
            <a:r>
              <a:rPr lang="nl-NL" dirty="0" err="1"/>
              <a:t>Activities</a:t>
            </a:r>
            <a:r>
              <a:rPr lang="nl-NL" dirty="0"/>
              <a:t> </a:t>
            </a:r>
            <a:r>
              <a:rPr lang="nl-NL" dirty="0" err="1"/>
              <a:t>directly</a:t>
            </a:r>
            <a:r>
              <a:rPr lang="nl-NL" dirty="0"/>
              <a:t> promoting/</a:t>
            </a:r>
            <a:r>
              <a:rPr lang="nl-NL" dirty="0" err="1"/>
              <a:t>demoting</a:t>
            </a:r>
            <a:r>
              <a:rPr lang="nl-NL" dirty="0"/>
              <a:t> </a:t>
            </a:r>
            <a:r>
              <a:rPr lang="nl-NL" dirty="0" err="1"/>
              <a:t>values</a:t>
            </a:r>
            <a:endParaRPr lang="nl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Notification </a:t>
            </a:r>
            <a:r>
              <a:rPr lang="nl-NL" dirty="0" err="1"/>
              <a:t>might</a:t>
            </a:r>
            <a:r>
              <a:rPr lang="nl-NL" dirty="0"/>
              <a:t> </a:t>
            </a:r>
            <a:r>
              <a:rPr lang="nl-NL" dirty="0" err="1"/>
              <a:t>not</a:t>
            </a:r>
            <a:r>
              <a:rPr lang="nl-NL" dirty="0"/>
              <a:t> ruin </a:t>
            </a:r>
            <a:r>
              <a:rPr lang="nl-NL" dirty="0" err="1"/>
              <a:t>value</a:t>
            </a:r>
            <a:r>
              <a:rPr lang="nl-NL" dirty="0"/>
              <a:t>, </a:t>
            </a:r>
            <a:r>
              <a:rPr lang="nl-NL" dirty="0" err="1"/>
              <a:t>requires</a:t>
            </a:r>
            <a:r>
              <a:rPr lang="nl-NL" dirty="0"/>
              <a:t> separate data.</a:t>
            </a:r>
          </a:p>
          <a:p>
            <a:r>
              <a:rPr lang="nl-NL" dirty="0" err="1"/>
              <a:t>Find</a:t>
            </a:r>
            <a:r>
              <a:rPr lang="nl-NL" dirty="0"/>
              <a:t> </a:t>
            </a:r>
            <a:r>
              <a:rPr lang="nl-NL" dirty="0" err="1"/>
              <a:t>least</a:t>
            </a:r>
            <a:r>
              <a:rPr lang="nl-NL" dirty="0"/>
              <a:t> </a:t>
            </a:r>
            <a:r>
              <a:rPr lang="nl-NL" dirty="0" err="1"/>
              <a:t>annoying</a:t>
            </a:r>
            <a:r>
              <a:rPr lang="nl-NL" dirty="0"/>
              <a:t>.</a:t>
            </a:r>
          </a:p>
          <a:p>
            <a:r>
              <a:rPr lang="nl-NL" dirty="0"/>
              <a:t>Time </a:t>
            </a:r>
            <a:r>
              <a:rPr lang="nl-NL" dirty="0">
                <a:sym typeface="Wingdings" pitchFamily="2" charset="2"/>
              </a:rPr>
              <a:t></a:t>
            </a:r>
            <a:r>
              <a:rPr lang="nl-NL" dirty="0"/>
              <a:t> </a:t>
            </a:r>
            <a:r>
              <a:rPr lang="nl-NL" dirty="0" err="1"/>
              <a:t>why</a:t>
            </a:r>
            <a:r>
              <a:rPr lang="nl-NL" dirty="0"/>
              <a:t> is later </a:t>
            </a:r>
            <a:r>
              <a:rPr lang="nl-NL" dirty="0" err="1"/>
              <a:t>notification</a:t>
            </a:r>
            <a:r>
              <a:rPr lang="nl-NL" dirty="0"/>
              <a:t> importante </a:t>
            </a:r>
            <a:r>
              <a:rPr lang="nl-NL" dirty="0">
                <a:sym typeface="Wingdings" pitchFamily="2" charset="2"/>
              </a:rPr>
              <a:t></a:t>
            </a:r>
            <a:r>
              <a:rPr lang="nl-NL" dirty="0"/>
              <a:t> later = </a:t>
            </a:r>
            <a:r>
              <a:rPr lang="nl-NL" dirty="0" err="1"/>
              <a:t>better</a:t>
            </a:r>
            <a:r>
              <a:rPr lang="nl-NL" dirty="0"/>
              <a:t> </a:t>
            </a:r>
            <a:r>
              <a:rPr lang="nl-NL" dirty="0" err="1"/>
              <a:t>remembering</a:t>
            </a:r>
            <a:r>
              <a:rPr lang="nl-NL" dirty="0"/>
              <a:t> = more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reminder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074331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Assumptions</a:t>
            </a:r>
            <a:r>
              <a:rPr lang="nl-NL" dirty="0"/>
              <a:t>: </a:t>
            </a:r>
            <a:r>
              <a:rPr lang="nl-NL" dirty="0" err="1"/>
              <a:t>Explain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we have </a:t>
            </a:r>
            <a:r>
              <a:rPr lang="nl-NL" dirty="0" err="1"/>
              <a:t>this</a:t>
            </a:r>
            <a:r>
              <a:rPr lang="nl-NL" dirty="0"/>
              <a:t> in dataset or </a:t>
            </a:r>
            <a:r>
              <a:rPr lang="nl-NL" dirty="0" err="1"/>
              <a:t>will</a:t>
            </a:r>
            <a:r>
              <a:rPr lang="nl-NL" dirty="0"/>
              <a:t> </a:t>
            </a:r>
            <a:r>
              <a:rPr lang="nl-NL" dirty="0" err="1"/>
              <a:t>still</a:t>
            </a:r>
            <a:r>
              <a:rPr lang="nl-NL" dirty="0"/>
              <a:t> collect </a:t>
            </a:r>
            <a:r>
              <a:rPr lang="nl-NL" dirty="0" err="1"/>
              <a:t>through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app</a:t>
            </a:r>
          </a:p>
          <a:p>
            <a:endParaRPr lang="nl-NL" dirty="0"/>
          </a:p>
          <a:p>
            <a:r>
              <a:rPr lang="nl-NL" dirty="0" err="1"/>
              <a:t>Activities</a:t>
            </a:r>
            <a:r>
              <a:rPr lang="nl-NL" dirty="0"/>
              <a:t> </a:t>
            </a:r>
            <a:r>
              <a:rPr lang="nl-NL" dirty="0" err="1"/>
              <a:t>directly</a:t>
            </a:r>
            <a:r>
              <a:rPr lang="nl-NL" dirty="0"/>
              <a:t> promoting/</a:t>
            </a:r>
            <a:r>
              <a:rPr lang="nl-NL" dirty="0" err="1"/>
              <a:t>demoting</a:t>
            </a:r>
            <a:r>
              <a:rPr lang="nl-NL" dirty="0"/>
              <a:t> </a:t>
            </a:r>
            <a:r>
              <a:rPr lang="nl-NL" dirty="0" err="1"/>
              <a:t>values</a:t>
            </a:r>
            <a:endParaRPr lang="nl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Notification </a:t>
            </a:r>
            <a:r>
              <a:rPr lang="nl-NL" dirty="0" err="1"/>
              <a:t>might</a:t>
            </a:r>
            <a:r>
              <a:rPr lang="nl-NL" dirty="0"/>
              <a:t> </a:t>
            </a:r>
            <a:r>
              <a:rPr lang="nl-NL" dirty="0" err="1"/>
              <a:t>not</a:t>
            </a:r>
            <a:r>
              <a:rPr lang="nl-NL" dirty="0"/>
              <a:t> ruin </a:t>
            </a:r>
            <a:r>
              <a:rPr lang="nl-NL" dirty="0" err="1"/>
              <a:t>value</a:t>
            </a:r>
            <a:r>
              <a:rPr lang="nl-NL" dirty="0"/>
              <a:t>, </a:t>
            </a:r>
            <a:r>
              <a:rPr lang="nl-NL" dirty="0" err="1"/>
              <a:t>requires</a:t>
            </a:r>
            <a:r>
              <a:rPr lang="nl-NL" dirty="0"/>
              <a:t> separate data.</a:t>
            </a:r>
          </a:p>
          <a:p>
            <a:r>
              <a:rPr lang="nl-NL" dirty="0" err="1"/>
              <a:t>Find</a:t>
            </a:r>
            <a:r>
              <a:rPr lang="nl-NL" dirty="0"/>
              <a:t> </a:t>
            </a:r>
            <a:r>
              <a:rPr lang="nl-NL" dirty="0" err="1"/>
              <a:t>least</a:t>
            </a:r>
            <a:r>
              <a:rPr lang="nl-NL" dirty="0"/>
              <a:t> </a:t>
            </a:r>
            <a:r>
              <a:rPr lang="nl-NL" dirty="0" err="1"/>
              <a:t>annoying</a:t>
            </a:r>
            <a:r>
              <a:rPr lang="nl-NL" dirty="0"/>
              <a:t>.</a:t>
            </a:r>
          </a:p>
          <a:p>
            <a:r>
              <a:rPr lang="nl-NL" dirty="0"/>
              <a:t>Fins </a:t>
            </a:r>
            <a:r>
              <a:rPr lang="nl-NL" dirty="0" err="1"/>
              <a:t>latest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7867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Thank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being</a:t>
            </a:r>
            <a:r>
              <a:rPr lang="nl-NL" dirty="0"/>
              <a:t> </a:t>
            </a:r>
            <a:r>
              <a:rPr lang="nl-NL" dirty="0" err="1"/>
              <a:t>here</a:t>
            </a:r>
            <a:endParaRPr lang="nl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Rather</a:t>
            </a:r>
            <a:r>
              <a:rPr lang="nl-NL" dirty="0"/>
              <a:t> </a:t>
            </a:r>
            <a:r>
              <a:rPr lang="nl-NL" dirty="0" err="1"/>
              <a:t>than</a:t>
            </a:r>
            <a:r>
              <a:rPr lang="nl-NL" dirty="0"/>
              <a:t> </a:t>
            </a:r>
            <a:r>
              <a:rPr lang="nl-NL" dirty="0" err="1"/>
              <a:t>ending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, I </a:t>
            </a:r>
            <a:r>
              <a:rPr lang="nl-NL" dirty="0" err="1"/>
              <a:t>would</a:t>
            </a:r>
            <a:r>
              <a:rPr lang="nl-NL" dirty="0"/>
              <a:t> first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thank</a:t>
            </a:r>
            <a:r>
              <a:rPr lang="nl-NL" dirty="0"/>
              <a:t> </a:t>
            </a:r>
            <a:r>
              <a:rPr lang="nl-NL" dirty="0" err="1"/>
              <a:t>supervision</a:t>
            </a:r>
            <a:r>
              <a:rPr lang="nl-NL" dirty="0"/>
              <a:t> </a:t>
            </a:r>
            <a:r>
              <a:rPr lang="nl-NL" dirty="0" err="1"/>
              <a:t>Birna</a:t>
            </a:r>
            <a:r>
              <a:rPr lang="nl-NL" dirty="0"/>
              <a:t> van </a:t>
            </a:r>
            <a:r>
              <a:rPr lang="nl-NL" dirty="0" err="1"/>
              <a:t>Riemsdijk</a:t>
            </a:r>
            <a:r>
              <a:rPr lang="nl-NL" dirty="0"/>
              <a:t>, Willem </a:t>
            </a:r>
            <a:r>
              <a:rPr lang="nl-NL" dirty="0" err="1"/>
              <a:t>paul</a:t>
            </a:r>
            <a:r>
              <a:rPr lang="nl-NL" dirty="0"/>
              <a:t> </a:t>
            </a:r>
            <a:r>
              <a:rPr lang="nl-NL" dirty="0" err="1"/>
              <a:t>brinkman</a:t>
            </a:r>
            <a:r>
              <a:rPr lang="nl-NL" dirty="0"/>
              <a:t> &amp; Myrthe </a:t>
            </a:r>
            <a:r>
              <a:rPr lang="nl-NL" dirty="0" err="1"/>
              <a:t>Tielman</a:t>
            </a:r>
            <a:endParaRPr lang="nl-NL" dirty="0"/>
          </a:p>
          <a:p>
            <a:r>
              <a:rPr lang="nl-NL" dirty="0"/>
              <a:t>Road long, </a:t>
            </a:r>
            <a:r>
              <a:rPr lang="nl-NL" dirty="0" err="1"/>
              <a:t>switched</a:t>
            </a:r>
            <a:r>
              <a:rPr lang="nl-NL" dirty="0"/>
              <a:t> studies </a:t>
            </a:r>
            <a:r>
              <a:rPr lang="nl-NL" dirty="0" err="1"/>
              <a:t>twice</a:t>
            </a:r>
            <a:r>
              <a:rPr lang="nl-NL" dirty="0"/>
              <a:t>, </a:t>
            </a:r>
            <a:r>
              <a:rPr lang="nl-NL" dirty="0" err="1"/>
              <a:t>worked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three</a:t>
            </a:r>
            <a:r>
              <a:rPr lang="nl-NL" dirty="0"/>
              <a:t> </a:t>
            </a:r>
            <a:r>
              <a:rPr lang="nl-NL" dirty="0" err="1"/>
              <a:t>years</a:t>
            </a:r>
            <a:r>
              <a:rPr lang="nl-NL" dirty="0"/>
              <a:t>, dancing, </a:t>
            </a:r>
            <a:r>
              <a:rPr lang="nl-NL" dirty="0" err="1"/>
              <a:t>many</a:t>
            </a:r>
            <a:r>
              <a:rPr lang="nl-NL" dirty="0"/>
              <a:t> </a:t>
            </a:r>
            <a:r>
              <a:rPr lang="nl-NL" dirty="0" err="1"/>
              <a:t>championships</a:t>
            </a:r>
            <a:r>
              <a:rPr lang="nl-NL" dirty="0"/>
              <a:t>: </a:t>
            </a:r>
            <a:r>
              <a:rPr lang="nl-NL" dirty="0" err="1"/>
              <a:t>nationals</a:t>
            </a:r>
            <a:r>
              <a:rPr lang="nl-NL" dirty="0"/>
              <a:t>, </a:t>
            </a:r>
            <a:r>
              <a:rPr lang="nl-NL" dirty="0" err="1"/>
              <a:t>european</a:t>
            </a:r>
            <a:r>
              <a:rPr lang="nl-NL" dirty="0"/>
              <a:t>, </a:t>
            </a:r>
            <a:r>
              <a:rPr lang="nl-NL" dirty="0" err="1"/>
              <a:t>worlds</a:t>
            </a:r>
            <a:endParaRPr lang="nl-NL" dirty="0"/>
          </a:p>
          <a:p>
            <a:r>
              <a:rPr lang="nl-NL" dirty="0" err="1"/>
              <a:t>After</a:t>
            </a:r>
            <a:r>
              <a:rPr lang="nl-NL" dirty="0"/>
              <a:t> </a:t>
            </a:r>
            <a:r>
              <a:rPr lang="nl-NL" dirty="0" err="1"/>
              <a:t>almost</a:t>
            </a:r>
            <a:r>
              <a:rPr lang="nl-NL" dirty="0"/>
              <a:t> 10 </a:t>
            </a:r>
            <a:r>
              <a:rPr lang="nl-NL" dirty="0" err="1"/>
              <a:t>years</a:t>
            </a:r>
            <a:r>
              <a:rPr lang="nl-NL" dirty="0"/>
              <a:t> of </a:t>
            </a:r>
            <a:r>
              <a:rPr lang="nl-NL" dirty="0" err="1"/>
              <a:t>studying</a:t>
            </a:r>
            <a:r>
              <a:rPr lang="nl-NL" dirty="0"/>
              <a:t>, </a:t>
            </a:r>
            <a:r>
              <a:rPr lang="nl-NL" dirty="0" err="1"/>
              <a:t>finally</a:t>
            </a:r>
            <a:r>
              <a:rPr lang="nl-NL" dirty="0"/>
              <a:t> standing in front of </a:t>
            </a:r>
            <a:r>
              <a:rPr lang="nl-NL" dirty="0" err="1"/>
              <a:t>you</a:t>
            </a:r>
            <a:r>
              <a:rPr lang="nl-NL" dirty="0"/>
              <a:t>.</a:t>
            </a:r>
          </a:p>
          <a:p>
            <a:endParaRPr lang="nl-NL" dirty="0"/>
          </a:p>
          <a:p>
            <a:r>
              <a:rPr lang="nl-NL" dirty="0" err="1"/>
              <a:t>Grandma</a:t>
            </a:r>
            <a:endParaRPr lang="nl-NL" dirty="0"/>
          </a:p>
          <a:p>
            <a:r>
              <a:rPr lang="nl-NL" dirty="0"/>
              <a:t>Topic @ </a:t>
            </a:r>
            <a:r>
              <a:rPr lang="nl-NL" dirty="0" err="1"/>
              <a:t>interactive</a:t>
            </a:r>
            <a:r>
              <a:rPr lang="nl-NL" dirty="0"/>
              <a:t> intelligence</a:t>
            </a:r>
          </a:p>
          <a:p>
            <a:r>
              <a:rPr lang="nl-NL" dirty="0" err="1"/>
              <a:t>Remembering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little</a:t>
            </a:r>
            <a:r>
              <a:rPr lang="nl-NL" dirty="0"/>
              <a:t> </a:t>
            </a:r>
            <a:r>
              <a:rPr lang="nl-NL" dirty="0" err="1"/>
              <a:t>things</a:t>
            </a:r>
            <a:r>
              <a:rPr lang="nl-NL" dirty="0"/>
              <a:t>, like </a:t>
            </a:r>
            <a:r>
              <a:rPr lang="nl-NL" dirty="0" err="1"/>
              <a:t>closing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locking</a:t>
            </a:r>
            <a:r>
              <a:rPr lang="nl-NL" dirty="0"/>
              <a:t>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doors</a:t>
            </a:r>
            <a:r>
              <a:rPr lang="nl-NL" dirty="0"/>
              <a:t> </a:t>
            </a:r>
            <a:r>
              <a:rPr lang="nl-NL" dirty="0" err="1"/>
              <a:t>before</a:t>
            </a:r>
            <a:r>
              <a:rPr lang="nl-NL" dirty="0"/>
              <a:t> sleeping.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04763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15675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03907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Many</a:t>
            </a:r>
            <a:r>
              <a:rPr lang="nl-NL" dirty="0"/>
              <a:t> options</a:t>
            </a:r>
          </a:p>
          <a:p>
            <a:endParaRPr lang="nl-NL" dirty="0"/>
          </a:p>
          <a:p>
            <a:r>
              <a:rPr lang="nl-NL" dirty="0"/>
              <a:t>Clustering </a:t>
            </a:r>
            <a:r>
              <a:rPr lang="nl-NL" dirty="0" err="1"/>
              <a:t>and</a:t>
            </a:r>
            <a:r>
              <a:rPr lang="nl-NL" dirty="0"/>
              <a:t> data </a:t>
            </a:r>
            <a:r>
              <a:rPr lang="nl-NL" dirty="0" err="1"/>
              <a:t>mining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find</a:t>
            </a:r>
            <a:r>
              <a:rPr lang="nl-NL" dirty="0"/>
              <a:t> </a:t>
            </a:r>
            <a:r>
              <a:rPr lang="nl-NL" dirty="0" err="1"/>
              <a:t>temporal</a:t>
            </a:r>
            <a:r>
              <a:rPr lang="nl-NL" dirty="0"/>
              <a:t> relations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335709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Brief </a:t>
            </a:r>
            <a:r>
              <a:rPr lang="nl-NL" dirty="0" err="1"/>
              <a:t>explanation</a:t>
            </a:r>
            <a:r>
              <a:rPr lang="nl-NL" dirty="0"/>
              <a:t>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10445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Apriori – </a:t>
            </a:r>
            <a:r>
              <a:rPr lang="nl-NL" dirty="0" err="1"/>
              <a:t>mainly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within</a:t>
            </a:r>
            <a:r>
              <a:rPr lang="nl-NL" dirty="0"/>
              <a:t> transactions. </a:t>
            </a:r>
          </a:p>
          <a:p>
            <a:r>
              <a:rPr lang="nl-NL" dirty="0" err="1"/>
              <a:t>Which</a:t>
            </a:r>
            <a:r>
              <a:rPr lang="nl-NL" dirty="0"/>
              <a:t> items </a:t>
            </a:r>
            <a:r>
              <a:rPr lang="nl-NL" dirty="0" err="1"/>
              <a:t>bought</a:t>
            </a:r>
            <a:r>
              <a:rPr lang="nl-NL" dirty="0"/>
              <a:t> </a:t>
            </a:r>
            <a:r>
              <a:rPr lang="nl-NL" dirty="0" err="1"/>
              <a:t>together</a:t>
            </a:r>
            <a:endParaRPr lang="nl-NL" dirty="0"/>
          </a:p>
          <a:p>
            <a:r>
              <a:rPr lang="nl-NL" dirty="0" err="1"/>
              <a:t>Also</a:t>
            </a:r>
            <a:r>
              <a:rPr lang="nl-NL" dirty="0"/>
              <a:t> </a:t>
            </a:r>
            <a:r>
              <a:rPr lang="nl-NL" dirty="0" err="1"/>
              <a:t>works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sequences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46296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Toilet – 8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85403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Toilet – </a:t>
            </a:r>
            <a:r>
              <a:rPr lang="nl-NL" dirty="0" err="1"/>
              <a:t>Eat</a:t>
            </a:r>
            <a:r>
              <a:rPr lang="nl-NL" dirty="0"/>
              <a:t> – 2</a:t>
            </a:r>
          </a:p>
          <a:p>
            <a:r>
              <a:rPr lang="nl-NL" dirty="0"/>
              <a:t>Toilet – Shower – 3</a:t>
            </a:r>
          </a:p>
          <a:p>
            <a:r>
              <a:rPr lang="nl-NL" dirty="0"/>
              <a:t>Toilet – </a:t>
            </a:r>
            <a:r>
              <a:rPr lang="nl-NL" dirty="0" err="1"/>
              <a:t>Work</a:t>
            </a:r>
            <a:r>
              <a:rPr lang="nl-NL" dirty="0"/>
              <a:t> - 1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05987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Toilet – </a:t>
            </a:r>
            <a:r>
              <a:rPr lang="nl-NL" dirty="0" err="1"/>
              <a:t>Eat</a:t>
            </a:r>
            <a:r>
              <a:rPr lang="nl-NL" dirty="0"/>
              <a:t> – </a:t>
            </a:r>
            <a:r>
              <a:rPr lang="nl-NL" dirty="0" err="1"/>
              <a:t>now</a:t>
            </a:r>
            <a:r>
              <a:rPr lang="nl-NL" dirty="0"/>
              <a:t> split</a:t>
            </a:r>
          </a:p>
          <a:p>
            <a:r>
              <a:rPr lang="nl-NL" dirty="0"/>
              <a:t>Toilet – Shower –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eat</a:t>
            </a:r>
            <a:endParaRPr lang="nl-NL" dirty="0"/>
          </a:p>
          <a:p>
            <a:endParaRPr lang="nl-NL" dirty="0"/>
          </a:p>
          <a:p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see</a:t>
            </a:r>
            <a:r>
              <a:rPr lang="nl-NL" dirty="0"/>
              <a:t> </a:t>
            </a:r>
            <a:r>
              <a:rPr lang="nl-NL" dirty="0" err="1"/>
              <a:t>patterns</a:t>
            </a:r>
            <a:endParaRPr lang="nl-NL" dirty="0"/>
          </a:p>
          <a:p>
            <a:endParaRPr lang="nl-NL" dirty="0"/>
          </a:p>
          <a:p>
            <a:r>
              <a:rPr lang="nl-NL" dirty="0"/>
              <a:t>Basic level of </a:t>
            </a:r>
            <a:r>
              <a:rPr lang="nl-NL" dirty="0" err="1"/>
              <a:t>predictions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33357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Grouping</a:t>
            </a:r>
            <a:r>
              <a:rPr lang="nl-NL" dirty="0"/>
              <a:t> of data</a:t>
            </a:r>
          </a:p>
          <a:p>
            <a:endParaRPr lang="nl-NL" dirty="0"/>
          </a:p>
          <a:p>
            <a:r>
              <a:rPr lang="nl-NL" dirty="0"/>
              <a:t>Hair </a:t>
            </a:r>
            <a:r>
              <a:rPr lang="nl-NL" dirty="0" err="1"/>
              <a:t>color</a:t>
            </a:r>
            <a:r>
              <a:rPr lang="nl-NL" dirty="0"/>
              <a:t> – blond </a:t>
            </a:r>
            <a:r>
              <a:rPr lang="nl-NL" dirty="0" err="1"/>
              <a:t>vs</a:t>
            </a:r>
            <a:r>
              <a:rPr lang="nl-NL" dirty="0"/>
              <a:t> </a:t>
            </a:r>
            <a:r>
              <a:rPr lang="nl-NL" dirty="0" err="1"/>
              <a:t>dark</a:t>
            </a:r>
            <a:endParaRPr lang="nl-NL" dirty="0"/>
          </a:p>
          <a:p>
            <a:r>
              <a:rPr lang="nl-NL" dirty="0"/>
              <a:t>Dark blonde</a:t>
            </a:r>
          </a:p>
          <a:p>
            <a:r>
              <a:rPr lang="nl-NL" dirty="0" err="1"/>
              <a:t>Rather</a:t>
            </a:r>
            <a:r>
              <a:rPr lang="nl-NL" dirty="0"/>
              <a:t> </a:t>
            </a:r>
            <a:r>
              <a:rPr lang="nl-NL" dirty="0" err="1"/>
              <a:t>than</a:t>
            </a:r>
            <a:r>
              <a:rPr lang="nl-NL" dirty="0"/>
              <a:t> making </a:t>
            </a:r>
            <a:r>
              <a:rPr lang="nl-NL" dirty="0" err="1"/>
              <a:t>distinction</a:t>
            </a:r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415613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Variable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 = </a:t>
            </a:r>
            <a:r>
              <a:rPr lang="nl-NL" dirty="0" err="1"/>
              <a:t>starting</a:t>
            </a:r>
            <a:r>
              <a:rPr lang="nl-NL" dirty="0"/>
              <a:t> time</a:t>
            </a:r>
          </a:p>
          <a:p>
            <a:endParaRPr lang="nl-NL" dirty="0"/>
          </a:p>
          <a:p>
            <a:r>
              <a:rPr lang="nl-NL" dirty="0"/>
              <a:t>Food </a:t>
            </a:r>
            <a:r>
              <a:rPr lang="nl-NL" dirty="0" err="1"/>
              <a:t>morning</a:t>
            </a:r>
            <a:r>
              <a:rPr lang="nl-NL" dirty="0">
                <a:sym typeface="Wingdings" pitchFamily="2" charset="2"/>
              </a:rPr>
              <a:t>  </a:t>
            </a:r>
            <a:r>
              <a:rPr lang="nl-NL" dirty="0" err="1">
                <a:sym typeface="Wingdings" pitchFamily="2" charset="2"/>
              </a:rPr>
              <a:t>work</a:t>
            </a:r>
            <a:endParaRPr lang="nl-NL" dirty="0">
              <a:sym typeface="Wingdings" pitchFamily="2" charset="2"/>
            </a:endParaRPr>
          </a:p>
          <a:p>
            <a:r>
              <a:rPr lang="nl-NL" dirty="0">
                <a:sym typeface="Wingdings" pitchFamily="2" charset="2"/>
              </a:rPr>
              <a:t>Food evening  </a:t>
            </a:r>
            <a:r>
              <a:rPr lang="nl-NL" dirty="0" err="1">
                <a:sym typeface="Wingdings" pitchFamily="2" charset="2"/>
              </a:rPr>
              <a:t>not</a:t>
            </a:r>
            <a:r>
              <a:rPr lang="nl-NL" dirty="0">
                <a:sym typeface="Wingdings" pitchFamily="2" charset="2"/>
              </a:rPr>
              <a:t> </a:t>
            </a:r>
            <a:r>
              <a:rPr lang="nl-NL" dirty="0" err="1">
                <a:sym typeface="Wingdings" pitchFamily="2" charset="2"/>
              </a:rPr>
              <a:t>work</a:t>
            </a:r>
            <a:r>
              <a:rPr lang="nl-NL" dirty="0">
                <a:sym typeface="Wingdings" pitchFamily="2" charset="2"/>
              </a:rPr>
              <a:t> (eg TV/bed)</a:t>
            </a:r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8669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Simple solution alarm, </a:t>
            </a:r>
            <a:r>
              <a:rPr lang="nl-NL" dirty="0" err="1"/>
              <a:t>which</a:t>
            </a:r>
            <a:r>
              <a:rPr lang="nl-NL" dirty="0"/>
              <a:t> </a:t>
            </a:r>
            <a:r>
              <a:rPr lang="nl-NL" dirty="0" err="1"/>
              <a:t>would</a:t>
            </a:r>
            <a:r>
              <a:rPr lang="nl-NL" dirty="0"/>
              <a:t> </a:t>
            </a:r>
            <a:r>
              <a:rPr lang="nl-NL" dirty="0" err="1"/>
              <a:t>maybe</a:t>
            </a:r>
            <a:r>
              <a:rPr lang="nl-NL" dirty="0"/>
              <a:t> </a:t>
            </a:r>
            <a:r>
              <a:rPr lang="nl-NL" dirty="0" err="1"/>
              <a:t>work</a:t>
            </a:r>
            <a:endParaRPr lang="nl-NL" dirty="0"/>
          </a:p>
          <a:p>
            <a:r>
              <a:rPr lang="nl-NL" dirty="0"/>
              <a:t>My case </a:t>
            </a:r>
          </a:p>
          <a:p>
            <a:r>
              <a:rPr lang="nl-NL" b="1" dirty="0"/>
              <a:t>----NEXT----</a:t>
            </a:r>
          </a:p>
          <a:p>
            <a:r>
              <a:rPr lang="nl-NL" dirty="0" err="1"/>
              <a:t>Ultimately</a:t>
            </a:r>
            <a:r>
              <a:rPr lang="nl-NL" dirty="0"/>
              <a:t> leads </a:t>
            </a:r>
            <a:r>
              <a:rPr lang="nl-NL" dirty="0" err="1"/>
              <a:t>to</a:t>
            </a:r>
            <a:r>
              <a:rPr lang="nl-NL" dirty="0"/>
              <a:t>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84649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So</a:t>
            </a:r>
            <a:r>
              <a:rPr lang="nl-NL" dirty="0"/>
              <a:t> first cluster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do data </a:t>
            </a:r>
            <a:r>
              <a:rPr lang="nl-NL" dirty="0" err="1"/>
              <a:t>mining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get accurate </a:t>
            </a:r>
            <a:r>
              <a:rPr lang="nl-NL" dirty="0" err="1"/>
              <a:t>prediction</a:t>
            </a:r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27255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So</a:t>
            </a:r>
            <a:r>
              <a:rPr lang="nl-NL" dirty="0"/>
              <a:t> first cluster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do data </a:t>
            </a:r>
            <a:r>
              <a:rPr lang="nl-NL" dirty="0" err="1"/>
              <a:t>mining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get accurate </a:t>
            </a:r>
            <a:r>
              <a:rPr lang="nl-NL" dirty="0" err="1"/>
              <a:t>prediction</a:t>
            </a:r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73635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563073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510513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599493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37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639215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754041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86898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156786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41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931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1573959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Recap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42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544348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As </a:t>
            </a:r>
            <a:r>
              <a:rPr lang="nl-NL" dirty="0" err="1"/>
              <a:t>mentioned</a:t>
            </a:r>
            <a:r>
              <a:rPr lang="nl-NL" dirty="0"/>
              <a:t> </a:t>
            </a:r>
            <a:r>
              <a:rPr lang="nl-NL" dirty="0" err="1"/>
              <a:t>before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timeline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43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6565064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Core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paper, </a:t>
            </a:r>
            <a:r>
              <a:rPr lang="nl-NL" dirty="0" err="1"/>
              <a:t>gonna</a:t>
            </a:r>
            <a:r>
              <a:rPr lang="nl-NL" dirty="0"/>
              <a:t> get more </a:t>
            </a:r>
            <a:r>
              <a:rPr lang="nl-NL" dirty="0" err="1"/>
              <a:t>technical</a:t>
            </a:r>
            <a:endParaRPr lang="nl-NL" dirty="0"/>
          </a:p>
          <a:p>
            <a:endParaRPr lang="nl-NL" dirty="0"/>
          </a:p>
          <a:p>
            <a:r>
              <a:rPr lang="nl-NL" dirty="0"/>
              <a:t>Do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remember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timeline of </a:t>
            </a:r>
            <a:r>
              <a:rPr lang="nl-NL" dirty="0" err="1"/>
              <a:t>activities</a:t>
            </a:r>
            <a:r>
              <a:rPr lang="nl-NL" dirty="0"/>
              <a:t> a short </a:t>
            </a:r>
            <a:r>
              <a:rPr lang="nl-NL" dirty="0" err="1"/>
              <a:t>while</a:t>
            </a:r>
            <a:r>
              <a:rPr lang="nl-NL" dirty="0"/>
              <a:t> </a:t>
            </a:r>
            <a:r>
              <a:rPr lang="nl-NL" dirty="0" err="1"/>
              <a:t>ago</a:t>
            </a:r>
            <a:r>
              <a:rPr lang="nl-NL" dirty="0"/>
              <a:t>?</a:t>
            </a:r>
          </a:p>
          <a:p>
            <a:endParaRPr lang="nl-NL" dirty="0"/>
          </a:p>
          <a:p>
            <a:r>
              <a:rPr lang="nl-NL" dirty="0" err="1"/>
              <a:t>Minimize</a:t>
            </a:r>
            <a:r>
              <a:rPr lang="nl-NL" dirty="0"/>
              <a:t> time: as late as </a:t>
            </a:r>
            <a:r>
              <a:rPr lang="nl-NL" dirty="0" err="1"/>
              <a:t>possible</a:t>
            </a:r>
            <a:r>
              <a:rPr lang="nl-NL" dirty="0"/>
              <a:t>, but </a:t>
            </a:r>
            <a:r>
              <a:rPr lang="nl-NL" dirty="0" err="1"/>
              <a:t>before</a:t>
            </a:r>
            <a:r>
              <a:rPr lang="nl-NL" dirty="0"/>
              <a:t> deadline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44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4856442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Core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paper, </a:t>
            </a:r>
            <a:r>
              <a:rPr lang="nl-NL" dirty="0" err="1"/>
              <a:t>gonna</a:t>
            </a:r>
            <a:r>
              <a:rPr lang="nl-NL" dirty="0"/>
              <a:t> get more </a:t>
            </a:r>
            <a:r>
              <a:rPr lang="nl-NL" dirty="0" err="1"/>
              <a:t>technical</a:t>
            </a:r>
            <a:endParaRPr lang="nl-NL" dirty="0"/>
          </a:p>
          <a:p>
            <a:endParaRPr lang="nl-NL" dirty="0"/>
          </a:p>
          <a:p>
            <a:r>
              <a:rPr lang="nl-NL" dirty="0"/>
              <a:t>Do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remember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timeline of </a:t>
            </a:r>
            <a:r>
              <a:rPr lang="nl-NL" dirty="0" err="1"/>
              <a:t>activities</a:t>
            </a:r>
            <a:r>
              <a:rPr lang="nl-NL" dirty="0"/>
              <a:t> a short </a:t>
            </a:r>
            <a:r>
              <a:rPr lang="nl-NL" dirty="0" err="1"/>
              <a:t>while</a:t>
            </a:r>
            <a:r>
              <a:rPr lang="nl-NL" dirty="0"/>
              <a:t> </a:t>
            </a:r>
            <a:r>
              <a:rPr lang="nl-NL" dirty="0" err="1"/>
              <a:t>ago</a:t>
            </a:r>
            <a:r>
              <a:rPr lang="nl-NL" dirty="0"/>
              <a:t>?</a:t>
            </a:r>
          </a:p>
          <a:p>
            <a:endParaRPr lang="nl-NL" dirty="0"/>
          </a:p>
          <a:p>
            <a:r>
              <a:rPr lang="nl-NL" dirty="0" err="1"/>
              <a:t>Minimize</a:t>
            </a:r>
            <a:r>
              <a:rPr lang="nl-NL" dirty="0"/>
              <a:t> time: as late as </a:t>
            </a:r>
            <a:r>
              <a:rPr lang="nl-NL" dirty="0" err="1"/>
              <a:t>possible</a:t>
            </a:r>
            <a:r>
              <a:rPr lang="nl-NL" dirty="0"/>
              <a:t>, but </a:t>
            </a:r>
            <a:r>
              <a:rPr lang="nl-NL" dirty="0" err="1"/>
              <a:t>before</a:t>
            </a:r>
            <a:r>
              <a:rPr lang="nl-NL" dirty="0"/>
              <a:t> deadline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45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353233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Typical</a:t>
            </a:r>
            <a:r>
              <a:rPr lang="nl-NL" dirty="0"/>
              <a:t> </a:t>
            </a:r>
            <a:r>
              <a:rPr lang="nl-NL" dirty="0" err="1"/>
              <a:t>day</a:t>
            </a:r>
            <a:r>
              <a:rPr lang="nl-NL" dirty="0"/>
              <a:t> </a:t>
            </a:r>
            <a:r>
              <a:rPr lang="nl-NL" dirty="0" err="1"/>
              <a:t>modeled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these </a:t>
            </a:r>
            <a:r>
              <a:rPr lang="nl-NL" dirty="0" err="1"/>
              <a:t>consecutive</a:t>
            </a:r>
            <a:r>
              <a:rPr lang="nl-NL" dirty="0"/>
              <a:t> </a:t>
            </a:r>
            <a:r>
              <a:rPr lang="nl-NL" dirty="0" err="1"/>
              <a:t>predictions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46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653419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Cool </a:t>
            </a:r>
            <a:r>
              <a:rPr lang="nl-NL" dirty="0" err="1"/>
              <a:t>thing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markov</a:t>
            </a:r>
            <a:r>
              <a:rPr lang="nl-NL" dirty="0"/>
              <a:t> </a:t>
            </a:r>
            <a:r>
              <a:rPr lang="nl-NL" dirty="0" err="1"/>
              <a:t>chains</a:t>
            </a:r>
            <a:r>
              <a:rPr lang="nl-NL" dirty="0"/>
              <a:t>: </a:t>
            </a:r>
            <a:r>
              <a:rPr lang="nl-NL" dirty="0" err="1"/>
              <a:t>many</a:t>
            </a:r>
            <a:r>
              <a:rPr lang="nl-NL" dirty="0"/>
              <a:t> </a:t>
            </a:r>
            <a:r>
              <a:rPr lang="nl-NL" dirty="0" err="1"/>
              <a:t>calculatable</a:t>
            </a:r>
            <a:r>
              <a:rPr lang="nl-NL" dirty="0"/>
              <a:t> </a:t>
            </a:r>
            <a:r>
              <a:rPr lang="nl-NL" dirty="0" err="1"/>
              <a:t>properties</a:t>
            </a:r>
            <a:endParaRPr lang="nl-NL" dirty="0"/>
          </a:p>
          <a:p>
            <a:endParaRPr lang="nl-NL" dirty="0"/>
          </a:p>
          <a:p>
            <a:r>
              <a:rPr lang="nl-NL" dirty="0" err="1"/>
              <a:t>Absorbing</a:t>
            </a:r>
            <a:r>
              <a:rPr lang="nl-NL" dirty="0"/>
              <a:t> -&gt; deadline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50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358846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For </a:t>
            </a:r>
            <a:r>
              <a:rPr lang="nl-NL" dirty="0" err="1"/>
              <a:t>every</a:t>
            </a:r>
            <a:r>
              <a:rPr lang="nl-NL" dirty="0"/>
              <a:t> </a:t>
            </a:r>
            <a:r>
              <a:rPr lang="nl-NL" dirty="0" err="1"/>
              <a:t>activity</a:t>
            </a:r>
            <a:endParaRPr lang="nl-NL" dirty="0"/>
          </a:p>
          <a:p>
            <a:r>
              <a:rPr lang="nl-NL" dirty="0" err="1"/>
              <a:t>Probability</a:t>
            </a:r>
            <a:r>
              <a:rPr lang="nl-NL" dirty="0"/>
              <a:t> </a:t>
            </a:r>
            <a:r>
              <a:rPr lang="nl-NL" dirty="0" err="1"/>
              <a:t>reaching</a:t>
            </a:r>
            <a:r>
              <a:rPr lang="nl-NL" dirty="0"/>
              <a:t> </a:t>
            </a:r>
            <a:r>
              <a:rPr lang="nl-NL" dirty="0" err="1"/>
              <a:t>activity</a:t>
            </a:r>
            <a:r>
              <a:rPr lang="nl-NL" dirty="0"/>
              <a:t> </a:t>
            </a:r>
          </a:p>
          <a:p>
            <a:r>
              <a:rPr lang="nl-NL" dirty="0"/>
              <a:t>Time </a:t>
            </a:r>
            <a:r>
              <a:rPr lang="nl-NL" dirty="0" err="1"/>
              <a:t>until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deadline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51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2556648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Which</a:t>
            </a:r>
            <a:r>
              <a:rPr lang="nl-NL" dirty="0"/>
              <a:t> are </a:t>
            </a:r>
            <a:r>
              <a:rPr lang="nl-NL" dirty="0" err="1"/>
              <a:t>the</a:t>
            </a:r>
            <a:r>
              <a:rPr lang="nl-NL" dirty="0"/>
              <a:t> 3 </a:t>
            </a:r>
            <a:r>
              <a:rPr lang="nl-NL" dirty="0" err="1"/>
              <a:t>needed</a:t>
            </a:r>
            <a:r>
              <a:rPr lang="nl-NL" dirty="0"/>
              <a:t>. For </a:t>
            </a:r>
            <a:r>
              <a:rPr lang="nl-NL" dirty="0" err="1"/>
              <a:t>the</a:t>
            </a:r>
            <a:r>
              <a:rPr lang="nl-NL" dirty="0"/>
              <a:t> model.</a:t>
            </a:r>
          </a:p>
          <a:p>
            <a:r>
              <a:rPr lang="nl-NL" dirty="0" err="1"/>
              <a:t>Now</a:t>
            </a:r>
            <a:r>
              <a:rPr lang="nl-NL" dirty="0"/>
              <a:t>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select </a:t>
            </a:r>
            <a:r>
              <a:rPr lang="nl-NL" dirty="0" err="1"/>
              <a:t>the</a:t>
            </a:r>
            <a:r>
              <a:rPr lang="nl-NL" dirty="0"/>
              <a:t> moment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52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042271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Scoring </a:t>
            </a:r>
            <a:r>
              <a:rPr lang="nl-NL" dirty="0" err="1"/>
              <a:t>function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maximize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probability</a:t>
            </a:r>
            <a:r>
              <a:rPr lang="nl-NL" dirty="0"/>
              <a:t>, </a:t>
            </a:r>
            <a:r>
              <a:rPr lang="nl-NL" dirty="0" err="1"/>
              <a:t>minimize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time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annoyance</a:t>
            </a:r>
            <a:r>
              <a:rPr lang="nl-NL"/>
              <a:t>.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53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420932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do we have </a:t>
            </a:r>
            <a:r>
              <a:rPr lang="nl-NL" dirty="0" err="1"/>
              <a:t>this</a:t>
            </a:r>
            <a:r>
              <a:rPr lang="nl-NL" dirty="0"/>
              <a:t>? </a:t>
            </a:r>
            <a:r>
              <a:rPr lang="nl-NL" dirty="0" err="1"/>
              <a:t>Any</a:t>
            </a:r>
            <a:r>
              <a:rPr lang="nl-NL" dirty="0"/>
              <a:t> service or dataset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54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1004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Phone </a:t>
            </a:r>
            <a:r>
              <a:rPr lang="nl-NL" dirty="0" err="1"/>
              <a:t>looking</a:t>
            </a:r>
            <a:r>
              <a:rPr lang="nl-NL" dirty="0"/>
              <a:t> like </a:t>
            </a:r>
            <a:r>
              <a:rPr lang="nl-NL" dirty="0" err="1"/>
              <a:t>this</a:t>
            </a:r>
            <a:r>
              <a:rPr lang="nl-NL" dirty="0"/>
              <a:t>.</a:t>
            </a:r>
          </a:p>
          <a:p>
            <a:r>
              <a:rPr lang="nl-NL" dirty="0"/>
              <a:t>People </a:t>
            </a:r>
            <a:r>
              <a:rPr lang="nl-NL" dirty="0" err="1"/>
              <a:t>who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me -&gt; </a:t>
            </a:r>
            <a:r>
              <a:rPr lang="nl-NL" dirty="0" err="1"/>
              <a:t>this</a:t>
            </a:r>
            <a:r>
              <a:rPr lang="nl-NL" dirty="0"/>
              <a:t> is like </a:t>
            </a:r>
            <a:r>
              <a:rPr lang="nl-NL" dirty="0" err="1"/>
              <a:t>my</a:t>
            </a:r>
            <a:r>
              <a:rPr lang="nl-NL" dirty="0"/>
              <a:t> </a:t>
            </a:r>
            <a:r>
              <a:rPr lang="nl-NL" dirty="0" err="1"/>
              <a:t>phone</a:t>
            </a:r>
            <a:r>
              <a:rPr lang="nl-NL" dirty="0"/>
              <a:t> -&gt; </a:t>
            </a:r>
            <a:r>
              <a:rPr lang="nl-NL" dirty="0" err="1"/>
              <a:t>don’t</a:t>
            </a:r>
            <a:r>
              <a:rPr lang="nl-NL" dirty="0"/>
              <a:t> </a:t>
            </a:r>
            <a:r>
              <a:rPr lang="nl-NL" dirty="0" err="1"/>
              <a:t>respond</a:t>
            </a:r>
            <a:r>
              <a:rPr lang="nl-NL" dirty="0"/>
              <a:t> </a:t>
            </a:r>
            <a:r>
              <a:rPr lang="nl-NL" dirty="0" err="1"/>
              <a:t>quickly</a:t>
            </a:r>
            <a:endParaRPr lang="nl-NL" dirty="0"/>
          </a:p>
          <a:p>
            <a:endParaRPr lang="nl-NL" dirty="0"/>
          </a:p>
          <a:p>
            <a:r>
              <a:rPr lang="nl-NL" dirty="0" err="1"/>
              <a:t>Rather</a:t>
            </a:r>
            <a:r>
              <a:rPr lang="nl-NL" dirty="0"/>
              <a:t> </a:t>
            </a:r>
            <a:r>
              <a:rPr lang="nl-NL" dirty="0" err="1"/>
              <a:t>than</a:t>
            </a:r>
            <a:r>
              <a:rPr lang="nl-NL" dirty="0"/>
              <a:t> </a:t>
            </a:r>
            <a:r>
              <a:rPr lang="nl-NL" dirty="0" err="1"/>
              <a:t>being</a:t>
            </a:r>
            <a:r>
              <a:rPr lang="nl-NL" dirty="0"/>
              <a:t> </a:t>
            </a:r>
            <a:r>
              <a:rPr lang="nl-NL" dirty="0" err="1"/>
              <a:t>overloaded</a:t>
            </a:r>
            <a:r>
              <a:rPr lang="nl-NL" dirty="0"/>
              <a:t>.</a:t>
            </a:r>
          </a:p>
          <a:p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that</a:t>
            </a:r>
            <a:r>
              <a:rPr lang="nl-NL" dirty="0"/>
              <a:t> right </a:t>
            </a:r>
            <a:r>
              <a:rPr lang="nl-NL" dirty="0" err="1"/>
              <a:t>notification</a:t>
            </a:r>
            <a:r>
              <a:rPr lang="nl-NL" dirty="0"/>
              <a:t> at </a:t>
            </a:r>
            <a:r>
              <a:rPr lang="nl-NL" dirty="0" err="1"/>
              <a:t>the</a:t>
            </a:r>
            <a:r>
              <a:rPr lang="nl-NL" dirty="0"/>
              <a:t> right time.</a:t>
            </a:r>
          </a:p>
          <a:p>
            <a:r>
              <a:rPr lang="nl-NL" dirty="0" err="1"/>
              <a:t>So</a:t>
            </a:r>
            <a:r>
              <a:rPr lang="nl-NL" dirty="0"/>
              <a:t> </a:t>
            </a:r>
            <a:r>
              <a:rPr lang="nl-NL" dirty="0" err="1"/>
              <a:t>basically</a:t>
            </a:r>
            <a:r>
              <a:rPr lang="nl-NL" dirty="0"/>
              <a:t> like a mom.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903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”</a:t>
            </a:r>
            <a:r>
              <a:rPr lang="nl-NL" dirty="0" err="1"/>
              <a:t>Sweetie</a:t>
            </a:r>
            <a:r>
              <a:rPr lang="nl-NL" dirty="0"/>
              <a:t>, </a:t>
            </a:r>
            <a:r>
              <a:rPr lang="nl-NL" dirty="0" err="1"/>
              <a:t>don’t</a:t>
            </a:r>
            <a:r>
              <a:rPr lang="nl-NL" dirty="0"/>
              <a:t> </a:t>
            </a:r>
            <a:r>
              <a:rPr lang="nl-NL" dirty="0" err="1"/>
              <a:t>forget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…”</a:t>
            </a:r>
          </a:p>
          <a:p>
            <a:endParaRPr lang="nl-NL" dirty="0"/>
          </a:p>
          <a:p>
            <a:r>
              <a:rPr lang="nl-NL" dirty="0"/>
              <a:t>(sorry mam)</a:t>
            </a:r>
          </a:p>
          <a:p>
            <a:endParaRPr lang="nl-NL" dirty="0"/>
          </a:p>
          <a:p>
            <a:r>
              <a:rPr lang="nl-NL" dirty="0"/>
              <a:t>Always right reminder at </a:t>
            </a:r>
            <a:r>
              <a:rPr lang="nl-NL" dirty="0" err="1"/>
              <a:t>the</a:t>
            </a:r>
            <a:r>
              <a:rPr lang="nl-NL" dirty="0"/>
              <a:t> right time. </a:t>
            </a:r>
            <a:r>
              <a:rPr lang="nl-NL" dirty="0" err="1"/>
              <a:t>Why</a:t>
            </a:r>
            <a:r>
              <a:rPr lang="nl-NL" dirty="0"/>
              <a:t>?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7531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8958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2458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Values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original</a:t>
            </a:r>
            <a:r>
              <a:rPr lang="nl-NL" dirty="0"/>
              <a:t> supervisors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SAEP – </a:t>
            </a:r>
            <a:r>
              <a:rPr lang="nl-NL" dirty="0" err="1"/>
              <a:t>socially</a:t>
            </a:r>
            <a:r>
              <a:rPr lang="nl-NL" dirty="0"/>
              <a:t> </a:t>
            </a:r>
            <a:r>
              <a:rPr lang="nl-NL" dirty="0" err="1"/>
              <a:t>adaptive</a:t>
            </a:r>
            <a:r>
              <a:rPr lang="nl-NL" dirty="0"/>
              <a:t> </a:t>
            </a:r>
            <a:r>
              <a:rPr lang="nl-NL" dirty="0" err="1"/>
              <a:t>electronic</a:t>
            </a:r>
            <a:r>
              <a:rPr lang="nl-NL" dirty="0"/>
              <a:t> partner.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Used</a:t>
            </a:r>
            <a:r>
              <a:rPr lang="nl-NL" dirty="0"/>
              <a:t> in support, eg. Alzheimer </a:t>
            </a:r>
            <a:r>
              <a:rPr lang="nl-NL" dirty="0" err="1"/>
              <a:t>patients</a:t>
            </a:r>
            <a:endParaRPr lang="nl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Now</a:t>
            </a:r>
            <a:r>
              <a:rPr lang="nl-NL" dirty="0"/>
              <a:t>: data user/environment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/>
              <a:t>Rigid</a:t>
            </a:r>
            <a:r>
              <a:rPr lang="nl-NL" dirty="0"/>
              <a:t> </a:t>
            </a:r>
            <a:r>
              <a:rPr lang="nl-NL" dirty="0" err="1"/>
              <a:t>structure</a:t>
            </a:r>
            <a:r>
              <a:rPr lang="nl-NL" dirty="0"/>
              <a:t>,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taking</a:t>
            </a:r>
            <a:r>
              <a:rPr lang="nl-NL" dirty="0"/>
              <a:t> </a:t>
            </a:r>
            <a:r>
              <a:rPr lang="nl-NL" dirty="0" err="1"/>
              <a:t>into</a:t>
            </a:r>
            <a:r>
              <a:rPr lang="nl-NL" dirty="0"/>
              <a:t> account privacy, </a:t>
            </a:r>
            <a:r>
              <a:rPr lang="nl-NL" dirty="0" err="1"/>
              <a:t>norms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values</a:t>
            </a:r>
            <a:endParaRPr lang="nl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B865C-BA89-374F-8171-32604C892C10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9546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556511"/>
            <a:ext cx="12435840" cy="17640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6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77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972280" y="396240"/>
            <a:ext cx="5265421" cy="84258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0942" y="396240"/>
            <a:ext cx="15557499" cy="84258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3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1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1" y="5288281"/>
            <a:ext cx="12435840" cy="163449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3488056"/>
            <a:ext cx="12435840" cy="1800224"/>
          </a:xfrm>
        </p:spPr>
        <p:txBody>
          <a:bodyPr anchor="b"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653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6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933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244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555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866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717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48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941" y="2305050"/>
            <a:ext cx="10411459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26241" y="2305050"/>
            <a:ext cx="10411461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9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842136"/>
            <a:ext cx="6464301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0" y="2609850"/>
            <a:ext cx="6464301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041" y="1842136"/>
            <a:ext cx="6466840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2609850"/>
            <a:ext cx="6466840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7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0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1" y="327660"/>
            <a:ext cx="4813301" cy="1394460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0080" y="327660"/>
            <a:ext cx="8178800" cy="7023736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1" y="1722120"/>
            <a:ext cx="4813301" cy="5629276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76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661" y="5760720"/>
            <a:ext cx="8778240" cy="680086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661" y="735330"/>
            <a:ext cx="8778240" cy="493776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661" y="6440806"/>
            <a:ext cx="8778240" cy="965834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2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5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B335E-0006-4642-B15F-365D3EC5E9BD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8720" y="7627621"/>
            <a:ext cx="46329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1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56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xStyles>
    <p:titleStyle>
      <a:lvl1pPr algn="ctr" defTabSz="1306220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9833" indent="-489833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61304" indent="-408194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7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88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3899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59210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tiff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368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2A5CD8E0-4256-CF4F-A74A-1E1BE8068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779B6F26-FB45-1B49-80A7-7F03909C74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-76201"/>
            <a:ext cx="14859000" cy="850179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748D7D3E-C986-0C4F-875F-3797300958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5CADD301-5BD6-B146-9209-4D1D1C1B33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Vrije vorm 8">
            <a:extLst>
              <a:ext uri="{FF2B5EF4-FFF2-40B4-BE49-F238E27FC236}">
                <a16:creationId xmlns:a16="http://schemas.microsoft.com/office/drawing/2014/main" id="{CCF09B73-CB66-9C42-A6A6-B783AD057341}"/>
              </a:ext>
            </a:extLst>
          </p:cNvPr>
          <p:cNvSpPr/>
          <p:nvPr/>
        </p:nvSpPr>
        <p:spPr>
          <a:xfrm>
            <a:off x="13638666" y="5106837"/>
            <a:ext cx="420092" cy="189781"/>
          </a:xfrm>
          <a:custGeom>
            <a:avLst/>
            <a:gdLst>
              <a:gd name="connsiteX0" fmla="*/ 420092 w 420092"/>
              <a:gd name="connsiteY0" fmla="*/ 103517 h 189781"/>
              <a:gd name="connsiteX1" fmla="*/ 420092 w 420092"/>
              <a:gd name="connsiteY1" fmla="*/ 103517 h 189781"/>
              <a:gd name="connsiteX2" fmla="*/ 385586 w 420092"/>
              <a:gd name="connsiteY2" fmla="*/ 90577 h 189781"/>
              <a:gd name="connsiteX3" fmla="*/ 372646 w 420092"/>
              <a:gd name="connsiteY3" fmla="*/ 81951 h 189781"/>
              <a:gd name="connsiteX4" fmla="*/ 346767 w 420092"/>
              <a:gd name="connsiteY4" fmla="*/ 73325 h 189781"/>
              <a:gd name="connsiteX5" fmla="*/ 338141 w 420092"/>
              <a:gd name="connsiteY5" fmla="*/ 60385 h 189781"/>
              <a:gd name="connsiteX6" fmla="*/ 316575 w 420092"/>
              <a:gd name="connsiteY6" fmla="*/ 43132 h 189781"/>
              <a:gd name="connsiteX7" fmla="*/ 303635 w 420092"/>
              <a:gd name="connsiteY7" fmla="*/ 38819 h 189781"/>
              <a:gd name="connsiteX8" fmla="*/ 295009 w 420092"/>
              <a:gd name="connsiteY8" fmla="*/ 30192 h 189781"/>
              <a:gd name="connsiteX9" fmla="*/ 269129 w 420092"/>
              <a:gd name="connsiteY9" fmla="*/ 21566 h 189781"/>
              <a:gd name="connsiteX10" fmla="*/ 256190 w 420092"/>
              <a:gd name="connsiteY10" fmla="*/ 12940 h 189781"/>
              <a:gd name="connsiteX11" fmla="*/ 243250 w 420092"/>
              <a:gd name="connsiteY11" fmla="*/ 8626 h 189781"/>
              <a:gd name="connsiteX12" fmla="*/ 191492 w 420092"/>
              <a:gd name="connsiteY12" fmla="*/ 0 h 189781"/>
              <a:gd name="connsiteX13" fmla="*/ 148360 w 420092"/>
              <a:gd name="connsiteY13" fmla="*/ 4313 h 189781"/>
              <a:gd name="connsiteX14" fmla="*/ 122480 w 420092"/>
              <a:gd name="connsiteY14" fmla="*/ 12940 h 189781"/>
              <a:gd name="connsiteX15" fmla="*/ 109541 w 420092"/>
              <a:gd name="connsiteY15" fmla="*/ 17253 h 189781"/>
              <a:gd name="connsiteX16" fmla="*/ 83661 w 420092"/>
              <a:gd name="connsiteY16" fmla="*/ 25879 h 189781"/>
              <a:gd name="connsiteX17" fmla="*/ 70722 w 420092"/>
              <a:gd name="connsiteY17" fmla="*/ 30192 h 189781"/>
              <a:gd name="connsiteX18" fmla="*/ 49156 w 420092"/>
              <a:gd name="connsiteY18" fmla="*/ 47445 h 189781"/>
              <a:gd name="connsiteX19" fmla="*/ 31903 w 420092"/>
              <a:gd name="connsiteY19" fmla="*/ 69011 h 189781"/>
              <a:gd name="connsiteX20" fmla="*/ 14650 w 420092"/>
              <a:gd name="connsiteY20" fmla="*/ 86264 h 189781"/>
              <a:gd name="connsiteX21" fmla="*/ 6024 w 420092"/>
              <a:gd name="connsiteY21" fmla="*/ 94891 h 189781"/>
              <a:gd name="connsiteX22" fmla="*/ 6024 w 420092"/>
              <a:gd name="connsiteY22" fmla="*/ 159589 h 189781"/>
              <a:gd name="connsiteX23" fmla="*/ 10337 w 420092"/>
              <a:gd name="connsiteY23" fmla="*/ 172528 h 189781"/>
              <a:gd name="connsiteX24" fmla="*/ 31903 w 420092"/>
              <a:gd name="connsiteY24" fmla="*/ 189781 h 189781"/>
              <a:gd name="connsiteX25" fmla="*/ 83661 w 420092"/>
              <a:gd name="connsiteY25" fmla="*/ 185468 h 189781"/>
              <a:gd name="connsiteX26" fmla="*/ 113854 w 420092"/>
              <a:gd name="connsiteY26" fmla="*/ 176841 h 189781"/>
              <a:gd name="connsiteX27" fmla="*/ 152673 w 420092"/>
              <a:gd name="connsiteY27" fmla="*/ 168215 h 189781"/>
              <a:gd name="connsiteX28" fmla="*/ 243250 w 420092"/>
              <a:gd name="connsiteY28" fmla="*/ 159589 h 189781"/>
              <a:gd name="connsiteX29" fmla="*/ 312261 w 420092"/>
              <a:gd name="connsiteY29" fmla="*/ 163902 h 189781"/>
              <a:gd name="connsiteX30" fmla="*/ 364020 w 420092"/>
              <a:gd name="connsiteY30" fmla="*/ 172528 h 189781"/>
              <a:gd name="connsiteX31" fmla="*/ 415778 w 420092"/>
              <a:gd name="connsiteY31" fmla="*/ 155275 h 189781"/>
              <a:gd name="connsiteX32" fmla="*/ 420092 w 420092"/>
              <a:gd name="connsiteY32" fmla="*/ 142336 h 189781"/>
              <a:gd name="connsiteX33" fmla="*/ 415778 w 420092"/>
              <a:gd name="connsiteY33" fmla="*/ 116457 h 189781"/>
              <a:gd name="connsiteX34" fmla="*/ 420092 w 420092"/>
              <a:gd name="connsiteY34" fmla="*/ 103517 h 189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20092" h="189781">
                <a:moveTo>
                  <a:pt x="420092" y="103517"/>
                </a:moveTo>
                <a:lnTo>
                  <a:pt x="420092" y="103517"/>
                </a:lnTo>
                <a:cubicBezTo>
                  <a:pt x="408590" y="99204"/>
                  <a:pt x="396769" y="95660"/>
                  <a:pt x="385586" y="90577"/>
                </a:cubicBezTo>
                <a:cubicBezTo>
                  <a:pt x="380867" y="88432"/>
                  <a:pt x="377383" y="84056"/>
                  <a:pt x="372646" y="81951"/>
                </a:cubicBezTo>
                <a:cubicBezTo>
                  <a:pt x="364337" y="78258"/>
                  <a:pt x="346767" y="73325"/>
                  <a:pt x="346767" y="73325"/>
                </a:cubicBezTo>
                <a:cubicBezTo>
                  <a:pt x="343892" y="69012"/>
                  <a:pt x="341379" y="64433"/>
                  <a:pt x="338141" y="60385"/>
                </a:cubicBezTo>
                <a:cubicBezTo>
                  <a:pt x="332792" y="53699"/>
                  <a:pt x="324047" y="46868"/>
                  <a:pt x="316575" y="43132"/>
                </a:cubicBezTo>
                <a:cubicBezTo>
                  <a:pt x="312508" y="41099"/>
                  <a:pt x="307948" y="40257"/>
                  <a:pt x="303635" y="38819"/>
                </a:cubicBezTo>
                <a:cubicBezTo>
                  <a:pt x="300760" y="35943"/>
                  <a:pt x="298646" y="32011"/>
                  <a:pt x="295009" y="30192"/>
                </a:cubicBezTo>
                <a:cubicBezTo>
                  <a:pt x="286876" y="26125"/>
                  <a:pt x="269129" y="21566"/>
                  <a:pt x="269129" y="21566"/>
                </a:cubicBezTo>
                <a:cubicBezTo>
                  <a:pt x="264816" y="18691"/>
                  <a:pt x="260826" y="15258"/>
                  <a:pt x="256190" y="12940"/>
                </a:cubicBezTo>
                <a:cubicBezTo>
                  <a:pt x="252123" y="10907"/>
                  <a:pt x="247661" y="9729"/>
                  <a:pt x="243250" y="8626"/>
                </a:cubicBezTo>
                <a:cubicBezTo>
                  <a:pt x="226436" y="4422"/>
                  <a:pt x="208528" y="2434"/>
                  <a:pt x="191492" y="0"/>
                </a:cubicBezTo>
                <a:cubicBezTo>
                  <a:pt x="177115" y="1438"/>
                  <a:pt x="162562" y="1650"/>
                  <a:pt x="148360" y="4313"/>
                </a:cubicBezTo>
                <a:cubicBezTo>
                  <a:pt x="139422" y="5989"/>
                  <a:pt x="131107" y="10064"/>
                  <a:pt x="122480" y="12940"/>
                </a:cubicBezTo>
                <a:lnTo>
                  <a:pt x="109541" y="17253"/>
                </a:lnTo>
                <a:lnTo>
                  <a:pt x="83661" y="25879"/>
                </a:lnTo>
                <a:lnTo>
                  <a:pt x="70722" y="30192"/>
                </a:lnTo>
                <a:cubicBezTo>
                  <a:pt x="49891" y="51023"/>
                  <a:pt x="76362" y="25680"/>
                  <a:pt x="49156" y="47445"/>
                </a:cubicBezTo>
                <a:cubicBezTo>
                  <a:pt x="35807" y="58125"/>
                  <a:pt x="44132" y="54744"/>
                  <a:pt x="31903" y="69011"/>
                </a:cubicBezTo>
                <a:cubicBezTo>
                  <a:pt x="26610" y="75186"/>
                  <a:pt x="20401" y="80513"/>
                  <a:pt x="14650" y="86264"/>
                </a:cubicBezTo>
                <a:lnTo>
                  <a:pt x="6024" y="94891"/>
                </a:lnTo>
                <a:cubicBezTo>
                  <a:pt x="-3238" y="122671"/>
                  <a:pt x="-678" y="109329"/>
                  <a:pt x="6024" y="159589"/>
                </a:cubicBezTo>
                <a:cubicBezTo>
                  <a:pt x="6625" y="164095"/>
                  <a:pt x="7998" y="168630"/>
                  <a:pt x="10337" y="172528"/>
                </a:cubicBezTo>
                <a:cubicBezTo>
                  <a:pt x="14436" y="179359"/>
                  <a:pt x="26023" y="185861"/>
                  <a:pt x="31903" y="189781"/>
                </a:cubicBezTo>
                <a:cubicBezTo>
                  <a:pt x="49156" y="188343"/>
                  <a:pt x="66482" y="187615"/>
                  <a:pt x="83661" y="185468"/>
                </a:cubicBezTo>
                <a:cubicBezTo>
                  <a:pt x="95655" y="183969"/>
                  <a:pt x="102707" y="180026"/>
                  <a:pt x="113854" y="176841"/>
                </a:cubicBezTo>
                <a:cubicBezTo>
                  <a:pt x="124708" y="173740"/>
                  <a:pt x="142004" y="169993"/>
                  <a:pt x="152673" y="168215"/>
                </a:cubicBezTo>
                <a:cubicBezTo>
                  <a:pt x="190300" y="161944"/>
                  <a:pt x="197620" y="162848"/>
                  <a:pt x="243250" y="159589"/>
                </a:cubicBezTo>
                <a:cubicBezTo>
                  <a:pt x="266254" y="161027"/>
                  <a:pt x="289344" y="161447"/>
                  <a:pt x="312261" y="163902"/>
                </a:cubicBezTo>
                <a:cubicBezTo>
                  <a:pt x="329652" y="165765"/>
                  <a:pt x="364020" y="172528"/>
                  <a:pt x="364020" y="172528"/>
                </a:cubicBezTo>
                <a:cubicBezTo>
                  <a:pt x="400109" y="168919"/>
                  <a:pt x="403515" y="179800"/>
                  <a:pt x="415778" y="155275"/>
                </a:cubicBezTo>
                <a:cubicBezTo>
                  <a:pt x="417811" y="151209"/>
                  <a:pt x="418654" y="146649"/>
                  <a:pt x="420092" y="142336"/>
                </a:cubicBezTo>
                <a:cubicBezTo>
                  <a:pt x="418654" y="133710"/>
                  <a:pt x="418849" y="124646"/>
                  <a:pt x="415778" y="116457"/>
                </a:cubicBezTo>
                <a:cubicBezTo>
                  <a:pt x="406135" y="90744"/>
                  <a:pt x="419373" y="105674"/>
                  <a:pt x="420092" y="10351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Vrije vorm 9">
            <a:extLst>
              <a:ext uri="{FF2B5EF4-FFF2-40B4-BE49-F238E27FC236}">
                <a16:creationId xmlns:a16="http://schemas.microsoft.com/office/drawing/2014/main" id="{DF67D224-390C-CA4F-BB6A-FF1F0DBF5905}"/>
              </a:ext>
            </a:extLst>
          </p:cNvPr>
          <p:cNvSpPr/>
          <p:nvPr/>
        </p:nvSpPr>
        <p:spPr>
          <a:xfrm>
            <a:off x="13573664" y="4973128"/>
            <a:ext cx="531272" cy="168215"/>
          </a:xfrm>
          <a:custGeom>
            <a:avLst/>
            <a:gdLst>
              <a:gd name="connsiteX0" fmla="*/ 51759 w 531272"/>
              <a:gd name="connsiteY0" fmla="*/ 64698 h 168215"/>
              <a:gd name="connsiteX1" fmla="*/ 51759 w 531272"/>
              <a:gd name="connsiteY1" fmla="*/ 64698 h 168215"/>
              <a:gd name="connsiteX2" fmla="*/ 4313 w 531272"/>
              <a:gd name="connsiteY2" fmla="*/ 120770 h 168215"/>
              <a:gd name="connsiteX3" fmla="*/ 0 w 531272"/>
              <a:gd name="connsiteY3" fmla="*/ 133710 h 168215"/>
              <a:gd name="connsiteX4" fmla="*/ 4313 w 531272"/>
              <a:gd name="connsiteY4" fmla="*/ 150963 h 168215"/>
              <a:gd name="connsiteX5" fmla="*/ 12940 w 531272"/>
              <a:gd name="connsiteY5" fmla="*/ 159589 h 168215"/>
              <a:gd name="connsiteX6" fmla="*/ 25879 w 531272"/>
              <a:gd name="connsiteY6" fmla="*/ 163902 h 168215"/>
              <a:gd name="connsiteX7" fmla="*/ 120770 w 531272"/>
              <a:gd name="connsiteY7" fmla="*/ 159589 h 168215"/>
              <a:gd name="connsiteX8" fmla="*/ 163902 w 531272"/>
              <a:gd name="connsiteY8" fmla="*/ 146649 h 168215"/>
              <a:gd name="connsiteX9" fmla="*/ 176842 w 531272"/>
              <a:gd name="connsiteY9" fmla="*/ 142336 h 168215"/>
              <a:gd name="connsiteX10" fmla="*/ 207034 w 531272"/>
              <a:gd name="connsiteY10" fmla="*/ 138023 h 168215"/>
              <a:gd name="connsiteX11" fmla="*/ 219974 w 531272"/>
              <a:gd name="connsiteY11" fmla="*/ 133710 h 168215"/>
              <a:gd name="connsiteX12" fmla="*/ 258793 w 531272"/>
              <a:gd name="connsiteY12" fmla="*/ 125083 h 168215"/>
              <a:gd name="connsiteX13" fmla="*/ 319178 w 531272"/>
              <a:gd name="connsiteY13" fmla="*/ 133710 h 168215"/>
              <a:gd name="connsiteX14" fmla="*/ 353683 w 531272"/>
              <a:gd name="connsiteY14" fmla="*/ 138023 h 168215"/>
              <a:gd name="connsiteX15" fmla="*/ 388189 w 531272"/>
              <a:gd name="connsiteY15" fmla="*/ 146649 h 168215"/>
              <a:gd name="connsiteX16" fmla="*/ 405442 w 531272"/>
              <a:gd name="connsiteY16" fmla="*/ 150963 h 168215"/>
              <a:gd name="connsiteX17" fmla="*/ 431321 w 531272"/>
              <a:gd name="connsiteY17" fmla="*/ 155276 h 168215"/>
              <a:gd name="connsiteX18" fmla="*/ 457200 w 531272"/>
              <a:gd name="connsiteY18" fmla="*/ 163902 h 168215"/>
              <a:gd name="connsiteX19" fmla="*/ 474453 w 531272"/>
              <a:gd name="connsiteY19" fmla="*/ 168215 h 168215"/>
              <a:gd name="connsiteX20" fmla="*/ 517585 w 531272"/>
              <a:gd name="connsiteY20" fmla="*/ 163902 h 168215"/>
              <a:gd name="connsiteX21" fmla="*/ 530525 w 531272"/>
              <a:gd name="connsiteY21" fmla="*/ 155276 h 168215"/>
              <a:gd name="connsiteX22" fmla="*/ 526211 w 531272"/>
              <a:gd name="connsiteY22" fmla="*/ 107830 h 168215"/>
              <a:gd name="connsiteX23" fmla="*/ 517585 w 531272"/>
              <a:gd name="connsiteY23" fmla="*/ 81951 h 168215"/>
              <a:gd name="connsiteX24" fmla="*/ 504645 w 531272"/>
              <a:gd name="connsiteY24" fmla="*/ 73325 h 168215"/>
              <a:gd name="connsiteX25" fmla="*/ 409755 w 531272"/>
              <a:gd name="connsiteY25" fmla="*/ 60385 h 168215"/>
              <a:gd name="connsiteX26" fmla="*/ 388189 w 531272"/>
              <a:gd name="connsiteY26" fmla="*/ 43132 h 168215"/>
              <a:gd name="connsiteX27" fmla="*/ 375249 w 531272"/>
              <a:gd name="connsiteY27" fmla="*/ 38819 h 168215"/>
              <a:gd name="connsiteX28" fmla="*/ 357996 w 531272"/>
              <a:gd name="connsiteY28" fmla="*/ 17253 h 168215"/>
              <a:gd name="connsiteX29" fmla="*/ 332117 w 531272"/>
              <a:gd name="connsiteY29" fmla="*/ 8627 h 168215"/>
              <a:gd name="connsiteX30" fmla="*/ 319178 w 531272"/>
              <a:gd name="connsiteY30" fmla="*/ 4314 h 168215"/>
              <a:gd name="connsiteX31" fmla="*/ 306238 w 531272"/>
              <a:gd name="connsiteY31" fmla="*/ 0 h 168215"/>
              <a:gd name="connsiteX32" fmla="*/ 228600 w 531272"/>
              <a:gd name="connsiteY32" fmla="*/ 4314 h 168215"/>
              <a:gd name="connsiteX33" fmla="*/ 194094 w 531272"/>
              <a:gd name="connsiteY33" fmla="*/ 12940 h 168215"/>
              <a:gd name="connsiteX34" fmla="*/ 172528 w 531272"/>
              <a:gd name="connsiteY34" fmla="*/ 17253 h 168215"/>
              <a:gd name="connsiteX35" fmla="*/ 159589 w 531272"/>
              <a:gd name="connsiteY35" fmla="*/ 21566 h 168215"/>
              <a:gd name="connsiteX36" fmla="*/ 129396 w 531272"/>
              <a:gd name="connsiteY36" fmla="*/ 25880 h 168215"/>
              <a:gd name="connsiteX37" fmla="*/ 90578 w 531272"/>
              <a:gd name="connsiteY37" fmla="*/ 38819 h 168215"/>
              <a:gd name="connsiteX38" fmla="*/ 77638 w 531272"/>
              <a:gd name="connsiteY38" fmla="*/ 43132 h 168215"/>
              <a:gd name="connsiteX39" fmla="*/ 51759 w 531272"/>
              <a:gd name="connsiteY39" fmla="*/ 64698 h 16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1272" h="168215">
                <a:moveTo>
                  <a:pt x="51759" y="64698"/>
                </a:moveTo>
                <a:lnTo>
                  <a:pt x="51759" y="64698"/>
                </a:lnTo>
                <a:cubicBezTo>
                  <a:pt x="35944" y="83389"/>
                  <a:pt x="19003" y="101183"/>
                  <a:pt x="4313" y="120770"/>
                </a:cubicBezTo>
                <a:cubicBezTo>
                  <a:pt x="1585" y="124407"/>
                  <a:pt x="0" y="129163"/>
                  <a:pt x="0" y="133710"/>
                </a:cubicBezTo>
                <a:cubicBezTo>
                  <a:pt x="0" y="139638"/>
                  <a:pt x="1662" y="145661"/>
                  <a:pt x="4313" y="150963"/>
                </a:cubicBezTo>
                <a:cubicBezTo>
                  <a:pt x="6132" y="154600"/>
                  <a:pt x="9453" y="157497"/>
                  <a:pt x="12940" y="159589"/>
                </a:cubicBezTo>
                <a:cubicBezTo>
                  <a:pt x="16838" y="161928"/>
                  <a:pt x="21566" y="162464"/>
                  <a:pt x="25879" y="163902"/>
                </a:cubicBezTo>
                <a:cubicBezTo>
                  <a:pt x="57509" y="162464"/>
                  <a:pt x="89200" y="162017"/>
                  <a:pt x="120770" y="159589"/>
                </a:cubicBezTo>
                <a:cubicBezTo>
                  <a:pt x="129248" y="158937"/>
                  <a:pt x="159392" y="148152"/>
                  <a:pt x="163902" y="146649"/>
                </a:cubicBezTo>
                <a:cubicBezTo>
                  <a:pt x="168215" y="145211"/>
                  <a:pt x="172341" y="142979"/>
                  <a:pt x="176842" y="142336"/>
                </a:cubicBezTo>
                <a:lnTo>
                  <a:pt x="207034" y="138023"/>
                </a:lnTo>
                <a:cubicBezTo>
                  <a:pt x="211347" y="136585"/>
                  <a:pt x="215602" y="134959"/>
                  <a:pt x="219974" y="133710"/>
                </a:cubicBezTo>
                <a:cubicBezTo>
                  <a:pt x="234182" y="129651"/>
                  <a:pt x="243976" y="128047"/>
                  <a:pt x="258793" y="125083"/>
                </a:cubicBezTo>
                <a:cubicBezTo>
                  <a:pt x="291671" y="133304"/>
                  <a:pt x="266226" y="127827"/>
                  <a:pt x="319178" y="133710"/>
                </a:cubicBezTo>
                <a:cubicBezTo>
                  <a:pt x="330698" y="134990"/>
                  <a:pt x="342181" y="136585"/>
                  <a:pt x="353683" y="138023"/>
                </a:cubicBezTo>
                <a:cubicBezTo>
                  <a:pt x="376810" y="145732"/>
                  <a:pt x="356952" y="139707"/>
                  <a:pt x="388189" y="146649"/>
                </a:cubicBezTo>
                <a:cubicBezTo>
                  <a:pt x="393976" y="147935"/>
                  <a:pt x="399629" y="149800"/>
                  <a:pt x="405442" y="150963"/>
                </a:cubicBezTo>
                <a:cubicBezTo>
                  <a:pt x="414017" y="152678"/>
                  <a:pt x="422837" y="153155"/>
                  <a:pt x="431321" y="155276"/>
                </a:cubicBezTo>
                <a:cubicBezTo>
                  <a:pt x="440142" y="157481"/>
                  <a:pt x="448379" y="161697"/>
                  <a:pt x="457200" y="163902"/>
                </a:cubicBezTo>
                <a:lnTo>
                  <a:pt x="474453" y="168215"/>
                </a:lnTo>
                <a:cubicBezTo>
                  <a:pt x="488830" y="166777"/>
                  <a:pt x="503506" y="167151"/>
                  <a:pt x="517585" y="163902"/>
                </a:cubicBezTo>
                <a:cubicBezTo>
                  <a:pt x="522636" y="162736"/>
                  <a:pt x="529737" y="160400"/>
                  <a:pt x="530525" y="155276"/>
                </a:cubicBezTo>
                <a:cubicBezTo>
                  <a:pt x="532940" y="139580"/>
                  <a:pt x="528971" y="123469"/>
                  <a:pt x="526211" y="107830"/>
                </a:cubicBezTo>
                <a:cubicBezTo>
                  <a:pt x="524631" y="98875"/>
                  <a:pt x="525151" y="86995"/>
                  <a:pt x="517585" y="81951"/>
                </a:cubicBezTo>
                <a:cubicBezTo>
                  <a:pt x="513272" y="79076"/>
                  <a:pt x="509382" y="75430"/>
                  <a:pt x="504645" y="73325"/>
                </a:cubicBezTo>
                <a:cubicBezTo>
                  <a:pt x="470787" y="58277"/>
                  <a:pt x="452643" y="63065"/>
                  <a:pt x="409755" y="60385"/>
                </a:cubicBezTo>
                <a:cubicBezTo>
                  <a:pt x="377230" y="49544"/>
                  <a:pt x="416060" y="65429"/>
                  <a:pt x="388189" y="43132"/>
                </a:cubicBezTo>
                <a:cubicBezTo>
                  <a:pt x="384639" y="40292"/>
                  <a:pt x="379562" y="40257"/>
                  <a:pt x="375249" y="38819"/>
                </a:cubicBezTo>
                <a:cubicBezTo>
                  <a:pt x="372201" y="34247"/>
                  <a:pt x="364142" y="20326"/>
                  <a:pt x="357996" y="17253"/>
                </a:cubicBezTo>
                <a:cubicBezTo>
                  <a:pt x="349863" y="13187"/>
                  <a:pt x="340743" y="11502"/>
                  <a:pt x="332117" y="8627"/>
                </a:cubicBezTo>
                <a:lnTo>
                  <a:pt x="319178" y="4314"/>
                </a:lnTo>
                <a:lnTo>
                  <a:pt x="306238" y="0"/>
                </a:lnTo>
                <a:cubicBezTo>
                  <a:pt x="280359" y="1438"/>
                  <a:pt x="254348" y="1343"/>
                  <a:pt x="228600" y="4314"/>
                </a:cubicBezTo>
                <a:cubicBezTo>
                  <a:pt x="216822" y="5673"/>
                  <a:pt x="205720" y="10615"/>
                  <a:pt x="194094" y="12940"/>
                </a:cubicBezTo>
                <a:cubicBezTo>
                  <a:pt x="186905" y="14378"/>
                  <a:pt x="179640" y="15475"/>
                  <a:pt x="172528" y="17253"/>
                </a:cubicBezTo>
                <a:cubicBezTo>
                  <a:pt x="168117" y="18356"/>
                  <a:pt x="164047" y="20674"/>
                  <a:pt x="159589" y="21566"/>
                </a:cubicBezTo>
                <a:cubicBezTo>
                  <a:pt x="149620" y="23560"/>
                  <a:pt x="139460" y="24442"/>
                  <a:pt x="129396" y="25880"/>
                </a:cubicBezTo>
                <a:lnTo>
                  <a:pt x="90578" y="38819"/>
                </a:lnTo>
                <a:lnTo>
                  <a:pt x="77638" y="43132"/>
                </a:lnTo>
                <a:cubicBezTo>
                  <a:pt x="63332" y="47901"/>
                  <a:pt x="56072" y="61104"/>
                  <a:pt x="51759" y="64698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Vrije vorm 10">
            <a:extLst>
              <a:ext uri="{FF2B5EF4-FFF2-40B4-BE49-F238E27FC236}">
                <a16:creationId xmlns:a16="http://schemas.microsoft.com/office/drawing/2014/main" id="{04F67631-5EFA-B14C-B126-BB81F71D5B10}"/>
              </a:ext>
            </a:extLst>
          </p:cNvPr>
          <p:cNvSpPr/>
          <p:nvPr/>
        </p:nvSpPr>
        <p:spPr>
          <a:xfrm>
            <a:off x="13537165" y="4817853"/>
            <a:ext cx="623095" cy="207333"/>
          </a:xfrm>
          <a:custGeom>
            <a:avLst/>
            <a:gdLst>
              <a:gd name="connsiteX0" fmla="*/ 45126 w 623095"/>
              <a:gd name="connsiteY0" fmla="*/ 90577 h 207333"/>
              <a:gd name="connsiteX1" fmla="*/ 45126 w 623095"/>
              <a:gd name="connsiteY1" fmla="*/ 90577 h 207333"/>
              <a:gd name="connsiteX2" fmla="*/ 10620 w 623095"/>
              <a:gd name="connsiteY2" fmla="*/ 176841 h 207333"/>
              <a:gd name="connsiteX3" fmla="*/ 23560 w 623095"/>
              <a:gd name="connsiteY3" fmla="*/ 181155 h 207333"/>
              <a:gd name="connsiteX4" fmla="*/ 75318 w 623095"/>
              <a:gd name="connsiteY4" fmla="*/ 172528 h 207333"/>
              <a:gd name="connsiteX5" fmla="*/ 96884 w 623095"/>
              <a:gd name="connsiteY5" fmla="*/ 168215 h 207333"/>
              <a:gd name="connsiteX6" fmla="*/ 122763 w 623095"/>
              <a:gd name="connsiteY6" fmla="*/ 159589 h 207333"/>
              <a:gd name="connsiteX7" fmla="*/ 157269 w 623095"/>
              <a:gd name="connsiteY7" fmla="*/ 142336 h 207333"/>
              <a:gd name="connsiteX8" fmla="*/ 183148 w 623095"/>
              <a:gd name="connsiteY8" fmla="*/ 133709 h 207333"/>
              <a:gd name="connsiteX9" fmla="*/ 209027 w 623095"/>
              <a:gd name="connsiteY9" fmla="*/ 129396 h 207333"/>
              <a:gd name="connsiteX10" fmla="*/ 230593 w 623095"/>
              <a:gd name="connsiteY10" fmla="*/ 125083 h 207333"/>
              <a:gd name="connsiteX11" fmla="*/ 243533 w 623095"/>
              <a:gd name="connsiteY11" fmla="*/ 120770 h 207333"/>
              <a:gd name="connsiteX12" fmla="*/ 269412 w 623095"/>
              <a:gd name="connsiteY12" fmla="*/ 116456 h 207333"/>
              <a:gd name="connsiteX13" fmla="*/ 286665 w 623095"/>
              <a:gd name="connsiteY13" fmla="*/ 112143 h 207333"/>
              <a:gd name="connsiteX14" fmla="*/ 299605 w 623095"/>
              <a:gd name="connsiteY14" fmla="*/ 107830 h 207333"/>
              <a:gd name="connsiteX15" fmla="*/ 325484 w 623095"/>
              <a:gd name="connsiteY15" fmla="*/ 103517 h 207333"/>
              <a:gd name="connsiteX16" fmla="*/ 351363 w 623095"/>
              <a:gd name="connsiteY16" fmla="*/ 112143 h 207333"/>
              <a:gd name="connsiteX17" fmla="*/ 385869 w 623095"/>
              <a:gd name="connsiteY17" fmla="*/ 120770 h 207333"/>
              <a:gd name="connsiteX18" fmla="*/ 416061 w 623095"/>
              <a:gd name="connsiteY18" fmla="*/ 129396 h 207333"/>
              <a:gd name="connsiteX19" fmla="*/ 446254 w 623095"/>
              <a:gd name="connsiteY19" fmla="*/ 150962 h 207333"/>
              <a:gd name="connsiteX20" fmla="*/ 480760 w 623095"/>
              <a:gd name="connsiteY20" fmla="*/ 168215 h 207333"/>
              <a:gd name="connsiteX21" fmla="*/ 493699 w 623095"/>
              <a:gd name="connsiteY21" fmla="*/ 172528 h 207333"/>
              <a:gd name="connsiteX22" fmla="*/ 528205 w 623095"/>
              <a:gd name="connsiteY22" fmla="*/ 189781 h 207333"/>
              <a:gd name="connsiteX23" fmla="*/ 541144 w 623095"/>
              <a:gd name="connsiteY23" fmla="*/ 194094 h 207333"/>
              <a:gd name="connsiteX24" fmla="*/ 554084 w 623095"/>
              <a:gd name="connsiteY24" fmla="*/ 202721 h 207333"/>
              <a:gd name="connsiteX25" fmla="*/ 601529 w 623095"/>
              <a:gd name="connsiteY25" fmla="*/ 202721 h 207333"/>
              <a:gd name="connsiteX26" fmla="*/ 618782 w 623095"/>
              <a:gd name="connsiteY26" fmla="*/ 181155 h 207333"/>
              <a:gd name="connsiteX27" fmla="*/ 623095 w 623095"/>
              <a:gd name="connsiteY27" fmla="*/ 168215 h 207333"/>
              <a:gd name="connsiteX28" fmla="*/ 618782 w 623095"/>
              <a:gd name="connsiteY28" fmla="*/ 125083 h 207333"/>
              <a:gd name="connsiteX29" fmla="*/ 605843 w 623095"/>
              <a:gd name="connsiteY29" fmla="*/ 77638 h 207333"/>
              <a:gd name="connsiteX30" fmla="*/ 584277 w 623095"/>
              <a:gd name="connsiteY30" fmla="*/ 60385 h 207333"/>
              <a:gd name="connsiteX31" fmla="*/ 575650 w 623095"/>
              <a:gd name="connsiteY31" fmla="*/ 51758 h 207333"/>
              <a:gd name="connsiteX32" fmla="*/ 549771 w 623095"/>
              <a:gd name="connsiteY32" fmla="*/ 43132 h 207333"/>
              <a:gd name="connsiteX33" fmla="*/ 515265 w 623095"/>
              <a:gd name="connsiteY33" fmla="*/ 25879 h 207333"/>
              <a:gd name="connsiteX34" fmla="*/ 489386 w 623095"/>
              <a:gd name="connsiteY34" fmla="*/ 17253 h 207333"/>
              <a:gd name="connsiteX35" fmla="*/ 476446 w 623095"/>
              <a:gd name="connsiteY35" fmla="*/ 12939 h 207333"/>
              <a:gd name="connsiteX36" fmla="*/ 454880 w 623095"/>
              <a:gd name="connsiteY36" fmla="*/ 8626 h 207333"/>
              <a:gd name="connsiteX37" fmla="*/ 437627 w 623095"/>
              <a:gd name="connsiteY37" fmla="*/ 4313 h 207333"/>
              <a:gd name="connsiteX38" fmla="*/ 407435 w 623095"/>
              <a:gd name="connsiteY38" fmla="*/ 0 h 207333"/>
              <a:gd name="connsiteX39" fmla="*/ 230593 w 623095"/>
              <a:gd name="connsiteY39" fmla="*/ 8626 h 207333"/>
              <a:gd name="connsiteX40" fmla="*/ 213341 w 623095"/>
              <a:gd name="connsiteY40" fmla="*/ 12939 h 207333"/>
              <a:gd name="connsiteX41" fmla="*/ 170209 w 623095"/>
              <a:gd name="connsiteY41" fmla="*/ 21566 h 207333"/>
              <a:gd name="connsiteX42" fmla="*/ 109824 w 623095"/>
              <a:gd name="connsiteY42" fmla="*/ 38819 h 207333"/>
              <a:gd name="connsiteX43" fmla="*/ 92571 w 623095"/>
              <a:gd name="connsiteY43" fmla="*/ 43132 h 207333"/>
              <a:gd name="connsiteX44" fmla="*/ 66692 w 623095"/>
              <a:gd name="connsiteY44" fmla="*/ 51758 h 207333"/>
              <a:gd name="connsiteX45" fmla="*/ 58065 w 623095"/>
              <a:gd name="connsiteY45" fmla="*/ 60385 h 207333"/>
              <a:gd name="connsiteX46" fmla="*/ 45126 w 623095"/>
              <a:gd name="connsiteY46" fmla="*/ 69011 h 207333"/>
              <a:gd name="connsiteX47" fmla="*/ 40812 w 623095"/>
              <a:gd name="connsiteY47" fmla="*/ 81951 h 207333"/>
              <a:gd name="connsiteX48" fmla="*/ 45126 w 623095"/>
              <a:gd name="connsiteY48" fmla="*/ 90577 h 207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23095" h="207333">
                <a:moveTo>
                  <a:pt x="45126" y="90577"/>
                </a:moveTo>
                <a:lnTo>
                  <a:pt x="45126" y="90577"/>
                </a:lnTo>
                <a:cubicBezTo>
                  <a:pt x="35878" y="107223"/>
                  <a:pt x="-23868" y="156149"/>
                  <a:pt x="10620" y="176841"/>
                </a:cubicBezTo>
                <a:cubicBezTo>
                  <a:pt x="14519" y="179180"/>
                  <a:pt x="19247" y="179717"/>
                  <a:pt x="23560" y="181155"/>
                </a:cubicBezTo>
                <a:cubicBezTo>
                  <a:pt x="79873" y="174115"/>
                  <a:pt x="38675" y="180670"/>
                  <a:pt x="75318" y="172528"/>
                </a:cubicBezTo>
                <a:cubicBezTo>
                  <a:pt x="82474" y="170938"/>
                  <a:pt x="89811" y="170144"/>
                  <a:pt x="96884" y="168215"/>
                </a:cubicBezTo>
                <a:cubicBezTo>
                  <a:pt x="105657" y="165823"/>
                  <a:pt x="122763" y="159589"/>
                  <a:pt x="122763" y="159589"/>
                </a:cubicBezTo>
                <a:cubicBezTo>
                  <a:pt x="137820" y="144532"/>
                  <a:pt x="127531" y="152249"/>
                  <a:pt x="157269" y="142336"/>
                </a:cubicBezTo>
                <a:cubicBezTo>
                  <a:pt x="157273" y="142335"/>
                  <a:pt x="183143" y="133710"/>
                  <a:pt x="183148" y="133709"/>
                </a:cubicBezTo>
                <a:lnTo>
                  <a:pt x="209027" y="129396"/>
                </a:lnTo>
                <a:cubicBezTo>
                  <a:pt x="216240" y="128085"/>
                  <a:pt x="223481" y="126861"/>
                  <a:pt x="230593" y="125083"/>
                </a:cubicBezTo>
                <a:cubicBezTo>
                  <a:pt x="235004" y="123980"/>
                  <a:pt x="239095" y="121756"/>
                  <a:pt x="243533" y="120770"/>
                </a:cubicBezTo>
                <a:cubicBezTo>
                  <a:pt x="252070" y="118873"/>
                  <a:pt x="260836" y="118171"/>
                  <a:pt x="269412" y="116456"/>
                </a:cubicBezTo>
                <a:cubicBezTo>
                  <a:pt x="275225" y="115293"/>
                  <a:pt x="280965" y="113771"/>
                  <a:pt x="286665" y="112143"/>
                </a:cubicBezTo>
                <a:cubicBezTo>
                  <a:pt x="291037" y="110894"/>
                  <a:pt x="295167" y="108816"/>
                  <a:pt x="299605" y="107830"/>
                </a:cubicBezTo>
                <a:cubicBezTo>
                  <a:pt x="308142" y="105933"/>
                  <a:pt x="316858" y="104955"/>
                  <a:pt x="325484" y="103517"/>
                </a:cubicBezTo>
                <a:cubicBezTo>
                  <a:pt x="334110" y="106392"/>
                  <a:pt x="342447" y="110360"/>
                  <a:pt x="351363" y="112143"/>
                </a:cubicBezTo>
                <a:cubicBezTo>
                  <a:pt x="395217" y="120913"/>
                  <a:pt x="354916" y="111926"/>
                  <a:pt x="385869" y="120770"/>
                </a:cubicBezTo>
                <a:cubicBezTo>
                  <a:pt x="423798" y="131607"/>
                  <a:pt x="385024" y="119050"/>
                  <a:pt x="416061" y="129396"/>
                </a:cubicBezTo>
                <a:cubicBezTo>
                  <a:pt x="436529" y="149864"/>
                  <a:pt x="425598" y="144077"/>
                  <a:pt x="446254" y="150962"/>
                </a:cubicBezTo>
                <a:cubicBezTo>
                  <a:pt x="461310" y="166019"/>
                  <a:pt x="451022" y="158303"/>
                  <a:pt x="480760" y="168215"/>
                </a:cubicBezTo>
                <a:lnTo>
                  <a:pt x="493699" y="172528"/>
                </a:lnTo>
                <a:cubicBezTo>
                  <a:pt x="508756" y="187585"/>
                  <a:pt x="498468" y="179869"/>
                  <a:pt x="528205" y="189781"/>
                </a:cubicBezTo>
                <a:lnTo>
                  <a:pt x="541144" y="194094"/>
                </a:lnTo>
                <a:cubicBezTo>
                  <a:pt x="545457" y="196970"/>
                  <a:pt x="549447" y="200403"/>
                  <a:pt x="554084" y="202721"/>
                </a:cubicBezTo>
                <a:cubicBezTo>
                  <a:pt x="571636" y="211497"/>
                  <a:pt x="578788" y="205564"/>
                  <a:pt x="601529" y="202721"/>
                </a:cubicBezTo>
                <a:cubicBezTo>
                  <a:pt x="609552" y="194698"/>
                  <a:pt x="613341" y="192036"/>
                  <a:pt x="618782" y="181155"/>
                </a:cubicBezTo>
                <a:cubicBezTo>
                  <a:pt x="620815" y="177088"/>
                  <a:pt x="621657" y="172528"/>
                  <a:pt x="623095" y="168215"/>
                </a:cubicBezTo>
                <a:cubicBezTo>
                  <a:pt x="621657" y="153838"/>
                  <a:pt x="620470" y="139433"/>
                  <a:pt x="618782" y="125083"/>
                </a:cubicBezTo>
                <a:cubicBezTo>
                  <a:pt x="616167" y="102850"/>
                  <a:pt x="617367" y="94924"/>
                  <a:pt x="605843" y="77638"/>
                </a:cubicBezTo>
                <a:cubicBezTo>
                  <a:pt x="599891" y="68711"/>
                  <a:pt x="592518" y="66978"/>
                  <a:pt x="584277" y="60385"/>
                </a:cubicBezTo>
                <a:cubicBezTo>
                  <a:pt x="581101" y="57844"/>
                  <a:pt x="579287" y="53577"/>
                  <a:pt x="575650" y="51758"/>
                </a:cubicBezTo>
                <a:cubicBezTo>
                  <a:pt x="567517" y="47692"/>
                  <a:pt x="549771" y="43132"/>
                  <a:pt x="549771" y="43132"/>
                </a:cubicBezTo>
                <a:cubicBezTo>
                  <a:pt x="534714" y="28075"/>
                  <a:pt x="545002" y="35791"/>
                  <a:pt x="515265" y="25879"/>
                </a:cubicBezTo>
                <a:lnTo>
                  <a:pt x="489386" y="17253"/>
                </a:lnTo>
                <a:cubicBezTo>
                  <a:pt x="485073" y="15815"/>
                  <a:pt x="480904" y="13831"/>
                  <a:pt x="476446" y="12939"/>
                </a:cubicBezTo>
                <a:cubicBezTo>
                  <a:pt x="469257" y="11501"/>
                  <a:pt x="462036" y="10216"/>
                  <a:pt x="454880" y="8626"/>
                </a:cubicBezTo>
                <a:cubicBezTo>
                  <a:pt x="449093" y="7340"/>
                  <a:pt x="443459" y="5373"/>
                  <a:pt x="437627" y="4313"/>
                </a:cubicBezTo>
                <a:cubicBezTo>
                  <a:pt x="427625" y="2494"/>
                  <a:pt x="417499" y="1438"/>
                  <a:pt x="407435" y="0"/>
                </a:cubicBezTo>
                <a:cubicBezTo>
                  <a:pt x="360627" y="1463"/>
                  <a:pt x="285681" y="151"/>
                  <a:pt x="230593" y="8626"/>
                </a:cubicBezTo>
                <a:cubicBezTo>
                  <a:pt x="224734" y="9527"/>
                  <a:pt x="219137" y="11697"/>
                  <a:pt x="213341" y="12939"/>
                </a:cubicBezTo>
                <a:cubicBezTo>
                  <a:pt x="199004" y="16011"/>
                  <a:pt x="184119" y="16930"/>
                  <a:pt x="170209" y="21566"/>
                </a:cubicBezTo>
                <a:cubicBezTo>
                  <a:pt x="133086" y="33939"/>
                  <a:pt x="153144" y="27988"/>
                  <a:pt x="109824" y="38819"/>
                </a:cubicBezTo>
                <a:cubicBezTo>
                  <a:pt x="104073" y="40257"/>
                  <a:pt x="98195" y="41257"/>
                  <a:pt x="92571" y="43132"/>
                </a:cubicBezTo>
                <a:lnTo>
                  <a:pt x="66692" y="51758"/>
                </a:lnTo>
                <a:cubicBezTo>
                  <a:pt x="63816" y="54634"/>
                  <a:pt x="61241" y="57844"/>
                  <a:pt x="58065" y="60385"/>
                </a:cubicBezTo>
                <a:cubicBezTo>
                  <a:pt x="54017" y="63623"/>
                  <a:pt x="48364" y="64963"/>
                  <a:pt x="45126" y="69011"/>
                </a:cubicBezTo>
                <a:cubicBezTo>
                  <a:pt x="42286" y="72561"/>
                  <a:pt x="42846" y="77884"/>
                  <a:pt x="40812" y="81951"/>
                </a:cubicBezTo>
                <a:lnTo>
                  <a:pt x="45126" y="90577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51C7B83-9293-7D4A-912A-F152FD3F30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403" b="100000" l="0" r="100000">
                        <a14:foregroundMark x1="29213" y1="83065" x2="29213" y2="83065"/>
                        <a14:foregroundMark x1="40824" y1="60081" x2="40824" y2="60081"/>
                        <a14:foregroundMark x1="30712" y1="8468" x2="30712" y2="8468"/>
                        <a14:foregroundMark x1="11985" y1="14516" x2="11985" y2="14516"/>
                        <a14:foregroundMark x1="63296" y1="13306" x2="63296" y2="13306"/>
                        <a14:foregroundMark x1="79401" y1="75000" x2="79401" y2="75000"/>
                        <a14:foregroundMark x1="88015" y1="72581" x2="88015" y2="725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410536">
            <a:off x="9753600" y="5638800"/>
            <a:ext cx="664029" cy="619095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9ADEAFF6-AA65-5747-9398-2F18B15D4C3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403" b="100000" l="0" r="100000">
                        <a14:foregroundMark x1="29213" y1="83065" x2="29213" y2="83065"/>
                        <a14:foregroundMark x1="40824" y1="60081" x2="40824" y2="60081"/>
                        <a14:foregroundMark x1="30712" y1="8468" x2="30712" y2="8468"/>
                        <a14:foregroundMark x1="11985" y1="14516" x2="11985" y2="14516"/>
                        <a14:foregroundMark x1="63296" y1="13306" x2="63296" y2="13306"/>
                        <a14:foregroundMark x1="79401" y1="75000" x2="79401" y2="75000"/>
                        <a14:foregroundMark x1="88015" y1="72581" x2="88015" y2="725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37223" y="5296618"/>
            <a:ext cx="417944" cy="389662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75B1E1F7-9D0A-D64F-A4EB-7135A5F43C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403" b="100000" l="0" r="100000">
                        <a14:foregroundMark x1="29213" y1="83065" x2="29213" y2="83065"/>
                        <a14:foregroundMark x1="40824" y1="60081" x2="40824" y2="60081"/>
                        <a14:foregroundMark x1="30712" y1="8468" x2="30712" y2="8468"/>
                        <a14:foregroundMark x1="11985" y1="14516" x2="11985" y2="14516"/>
                        <a14:foregroundMark x1="63296" y1="13306" x2="63296" y2="13306"/>
                        <a14:foregroundMark x1="79401" y1="75000" x2="79401" y2="75000"/>
                        <a14:foregroundMark x1="88015" y1="72581" x2="88015" y2="725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2038545" y="5201727"/>
            <a:ext cx="685800" cy="619095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4DDC8A93-87B0-7247-ABAC-26FA954FDD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403" b="100000" l="0" r="100000">
                        <a14:foregroundMark x1="29213" y1="83065" x2="29213" y2="83065"/>
                        <a14:foregroundMark x1="40824" y1="60081" x2="40824" y2="60081"/>
                        <a14:foregroundMark x1="30712" y1="8468" x2="30712" y2="8468"/>
                        <a14:foregroundMark x1="11985" y1="14516" x2="11985" y2="14516"/>
                        <a14:foregroundMark x1="63296" y1="13306" x2="63296" y2="13306"/>
                        <a14:foregroundMark x1="79401" y1="75000" x2="79401" y2="75000"/>
                        <a14:foregroundMark x1="88015" y1="72581" x2="88015" y2="725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19824" flipH="1">
            <a:off x="12226564" y="5991165"/>
            <a:ext cx="457635" cy="434371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B6C2CF47-874F-D149-B14E-E040E6A5F6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403" b="100000" l="0" r="100000">
                        <a14:foregroundMark x1="29213" y1="83065" x2="29213" y2="83065"/>
                        <a14:foregroundMark x1="40824" y1="60081" x2="40824" y2="60081"/>
                        <a14:foregroundMark x1="30712" y1="8468" x2="30712" y2="8468"/>
                        <a14:foregroundMark x1="11985" y1="14516" x2="11985" y2="14516"/>
                        <a14:foregroundMark x1="63296" y1="13306" x2="63296" y2="13306"/>
                        <a14:foregroundMark x1="79401" y1="75000" x2="79401" y2="75000"/>
                        <a14:foregroundMark x1="88015" y1="72581" x2="88015" y2="725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159300">
            <a:off x="10832160" y="4653817"/>
            <a:ext cx="598188" cy="557709"/>
          </a:xfrm>
          <a:prstGeom prst="rect">
            <a:avLst/>
          </a:prstGeom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F57BCFAD-5E23-4441-855C-87E0CCF5453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403" b="100000" l="0" r="100000">
                        <a14:foregroundMark x1="29213" y1="83065" x2="29213" y2="83065"/>
                        <a14:foregroundMark x1="40824" y1="60081" x2="40824" y2="60081"/>
                        <a14:foregroundMark x1="30712" y1="8468" x2="30712" y2="8468"/>
                        <a14:foregroundMark x1="11985" y1="14516" x2="11985" y2="14516"/>
                        <a14:foregroundMark x1="63296" y1="13306" x2="63296" y2="13306"/>
                        <a14:foregroundMark x1="79401" y1="75000" x2="79401" y2="75000"/>
                        <a14:foregroundMark x1="88015" y1="72581" x2="88015" y2="725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118430">
            <a:off x="9876642" y="6468355"/>
            <a:ext cx="417944" cy="389662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324B261F-900F-5B43-922D-4C4F964181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403" b="100000" l="0" r="100000">
                        <a14:foregroundMark x1="29213" y1="83065" x2="29213" y2="83065"/>
                        <a14:foregroundMark x1="40824" y1="60081" x2="40824" y2="60081"/>
                        <a14:foregroundMark x1="30712" y1="8468" x2="30712" y2="8468"/>
                        <a14:foregroundMark x1="11985" y1="14516" x2="11985" y2="14516"/>
                        <a14:foregroundMark x1="63296" y1="13306" x2="63296" y2="13306"/>
                        <a14:foregroundMark x1="79401" y1="75000" x2="79401" y2="75000"/>
                        <a14:foregroundMark x1="88015" y1="72581" x2="88015" y2="725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826224" flipH="1" flipV="1">
            <a:off x="12195871" y="6700023"/>
            <a:ext cx="457345" cy="45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45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-21600000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>
            <a:extLst>
              <a:ext uri="{FF2B5EF4-FFF2-40B4-BE49-F238E27FC236}">
                <a16:creationId xmlns:a16="http://schemas.microsoft.com/office/drawing/2014/main" id="{14A8D4B5-DDF8-DB46-8CC6-E28E461E591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68B88835-2B42-E643-89C5-283F8BA35F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-73451"/>
            <a:ext cx="14859000" cy="8496300"/>
          </a:xfrm>
          <a:prstGeom prst="rect">
            <a:avLst/>
          </a:prstGeom>
        </p:spPr>
      </p:pic>
      <p:sp>
        <p:nvSpPr>
          <p:cNvPr id="7" name="TextBox 3">
            <a:extLst>
              <a:ext uri="{FF2B5EF4-FFF2-40B4-BE49-F238E27FC236}">
                <a16:creationId xmlns:a16="http://schemas.microsoft.com/office/drawing/2014/main" id="{31D344F3-D8AC-8344-841E-6667464A0535}"/>
              </a:ext>
            </a:extLst>
          </p:cNvPr>
          <p:cNvSpPr txBox="1"/>
          <p:nvPr/>
        </p:nvSpPr>
        <p:spPr>
          <a:xfrm>
            <a:off x="2446720" y="11633843"/>
            <a:ext cx="97369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Nexa" panose="02000000000000000000" pitchFamily="2" charset="77"/>
              </a:rPr>
              <a:t>When to notify?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2F1E64CA-86B1-1A43-9CCE-3982A1855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A8D7F72B-2561-6E44-BED5-70691A7C43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19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5 L 0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02 L 0 -1.0086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4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2.46914E-7 L 0.00261 -1.03491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" y="-5173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1.02778 " pathEditMode="relative" ptsTypes="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1.02778 " pathEditMode="relative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2B5D8-BC24-EF41-9C4C-47BFBA8F5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7B920C-D773-804A-9E60-81C3BE44B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72DE350-B83E-B44D-8918-E4AAA3C8C8B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D13404FB-DA92-7742-B14F-D0261B6C89B2}"/>
              </a:ext>
            </a:extLst>
          </p:cNvPr>
          <p:cNvSpPr txBox="1"/>
          <p:nvPr/>
        </p:nvSpPr>
        <p:spPr>
          <a:xfrm>
            <a:off x="2446720" y="3329970"/>
            <a:ext cx="97369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Nexa" panose="02000000000000000000" pitchFamily="2" charset="77"/>
              </a:rPr>
              <a:t>When to notify?</a:t>
            </a:r>
          </a:p>
        </p:txBody>
      </p:sp>
    </p:spTree>
    <p:extLst>
      <p:ext uri="{BB962C8B-B14F-4D97-AF65-F5344CB8AC3E}">
        <p14:creationId xmlns:p14="http://schemas.microsoft.com/office/powerpoint/2010/main" val="304363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2B5D8-BC24-EF41-9C4C-47BFBA8F5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7B920C-D773-804A-9E60-81C3BE44B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72DE350-B83E-B44D-8918-E4AAA3C8C8B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D13404FB-DA92-7742-B14F-D0261B6C89B2}"/>
              </a:ext>
            </a:extLst>
          </p:cNvPr>
          <p:cNvSpPr txBox="1"/>
          <p:nvPr/>
        </p:nvSpPr>
        <p:spPr>
          <a:xfrm>
            <a:off x="2446720" y="1135410"/>
            <a:ext cx="97369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Nexa" panose="02000000000000000000" pitchFamily="2" charset="77"/>
              </a:rPr>
              <a:t>When to notify?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FE93323A-2600-844F-98D9-66D44C071E34}"/>
              </a:ext>
            </a:extLst>
          </p:cNvPr>
          <p:cNvSpPr txBox="1"/>
          <p:nvPr/>
        </p:nvSpPr>
        <p:spPr>
          <a:xfrm>
            <a:off x="565434" y="4394614"/>
            <a:ext cx="1349952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How </a:t>
            </a:r>
            <a:r>
              <a:rPr lang="nl-NL" sz="3200" dirty="0" err="1">
                <a:solidFill>
                  <a:schemeClr val="bg1"/>
                </a:solidFill>
                <a:latin typeface="Nexa" panose="02000000000000000000" pitchFamily="2" charset="77"/>
              </a:rPr>
              <a:t>can</a:t>
            </a:r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 a smart reminder system </a:t>
            </a:r>
            <a:r>
              <a:rPr lang="nl-NL" sz="3200" dirty="0" err="1">
                <a:solidFill>
                  <a:schemeClr val="bg1"/>
                </a:solidFill>
                <a:latin typeface="Nexa" panose="02000000000000000000" pitchFamily="2" charset="77"/>
              </a:rPr>
              <a:t>be</a:t>
            </a:r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 </a:t>
            </a:r>
            <a:r>
              <a:rPr lang="nl-NL" sz="3200" dirty="0" err="1">
                <a:solidFill>
                  <a:schemeClr val="bg1"/>
                </a:solidFill>
                <a:latin typeface="Nexa" panose="02000000000000000000" pitchFamily="2" charset="77"/>
              </a:rPr>
              <a:t>extended</a:t>
            </a:r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 </a:t>
            </a:r>
            <a:r>
              <a:rPr lang="nl-NL" sz="3200" dirty="0" err="1">
                <a:solidFill>
                  <a:schemeClr val="bg1"/>
                </a:solidFill>
                <a:latin typeface="Nexa" panose="02000000000000000000" pitchFamily="2" charset="77"/>
              </a:rPr>
              <a:t>to</a:t>
            </a:r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 </a:t>
            </a:r>
            <a:r>
              <a:rPr lang="nl-NL" sz="3200" dirty="0" err="1">
                <a:solidFill>
                  <a:schemeClr val="bg1"/>
                </a:solidFill>
                <a:latin typeface="Nexa" panose="02000000000000000000" pitchFamily="2" charset="77"/>
              </a:rPr>
              <a:t>incorporate</a:t>
            </a:r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 user </a:t>
            </a:r>
          </a:p>
          <a:p>
            <a:pPr algn="ctr"/>
            <a:r>
              <a:rPr lang="nl-NL" sz="3200" dirty="0" err="1">
                <a:solidFill>
                  <a:schemeClr val="bg1"/>
                </a:solidFill>
                <a:latin typeface="Nexa" panose="02000000000000000000" pitchFamily="2" charset="77"/>
              </a:rPr>
              <a:t>values</a:t>
            </a:r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 </a:t>
            </a:r>
            <a:r>
              <a:rPr lang="nl-NL" sz="3200" dirty="0" err="1">
                <a:solidFill>
                  <a:schemeClr val="bg1"/>
                </a:solidFill>
                <a:latin typeface="Nexa" panose="02000000000000000000" pitchFamily="2" charset="77"/>
              </a:rPr>
              <a:t>to</a:t>
            </a:r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 </a:t>
            </a:r>
            <a:r>
              <a:rPr lang="nl-NL" sz="3200" dirty="0" err="1">
                <a:solidFill>
                  <a:schemeClr val="bg1"/>
                </a:solidFill>
                <a:latin typeface="Nexa" panose="02000000000000000000" pitchFamily="2" charset="77"/>
              </a:rPr>
              <a:t>provide</a:t>
            </a:r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 more </a:t>
            </a:r>
            <a:r>
              <a:rPr lang="nl-NL" sz="3200" dirty="0" err="1">
                <a:solidFill>
                  <a:schemeClr val="bg1"/>
                </a:solidFill>
                <a:latin typeface="Nexa" panose="02000000000000000000" pitchFamily="2" charset="77"/>
              </a:rPr>
              <a:t>appropriately</a:t>
            </a:r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 </a:t>
            </a:r>
            <a:r>
              <a:rPr lang="nl-NL" sz="3200" dirty="0" err="1">
                <a:solidFill>
                  <a:schemeClr val="bg1"/>
                </a:solidFill>
                <a:latin typeface="Nexa" panose="02000000000000000000" pitchFamily="2" charset="77"/>
              </a:rPr>
              <a:t>timed</a:t>
            </a:r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 </a:t>
            </a:r>
            <a:r>
              <a:rPr lang="nl-NL" sz="3200" dirty="0" err="1">
                <a:solidFill>
                  <a:schemeClr val="bg1"/>
                </a:solidFill>
                <a:latin typeface="Nexa" panose="02000000000000000000" pitchFamily="2" charset="77"/>
              </a:rPr>
              <a:t>notifications</a:t>
            </a:r>
            <a:r>
              <a:rPr lang="nl-NL" sz="3200" dirty="0">
                <a:solidFill>
                  <a:schemeClr val="bg1"/>
                </a:solidFill>
                <a:latin typeface="Nexa" panose="02000000000000000000" pitchFamily="2" charset="77"/>
              </a:rPr>
              <a:t>? </a:t>
            </a:r>
            <a:endParaRPr lang="nl-NL" sz="8000" dirty="0">
              <a:solidFill>
                <a:schemeClr val="bg1"/>
              </a:solidFill>
              <a:latin typeface="Nexa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83278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1529636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ruis 2">
            <a:extLst>
              <a:ext uri="{FF2B5EF4-FFF2-40B4-BE49-F238E27FC236}">
                <a16:creationId xmlns:a16="http://schemas.microsoft.com/office/drawing/2014/main" id="{39A5BAEC-BEA7-5649-8EB0-1B69882676E2}"/>
              </a:ext>
            </a:extLst>
          </p:cNvPr>
          <p:cNvSpPr/>
          <p:nvPr/>
        </p:nvSpPr>
        <p:spPr>
          <a:xfrm rot="2700000">
            <a:off x="4615200" y="1414800"/>
            <a:ext cx="5400000" cy="5400000"/>
          </a:xfrm>
          <a:prstGeom prst="plus">
            <a:avLst>
              <a:gd name="adj" fmla="val 4835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01747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CA4F0768-FAFC-FE43-85A0-3FECE5DCF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66D6333A-E268-C849-9BDB-033A2A3A73D6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latin typeface="Nexa" panose="02000000000000000000" pitchFamily="2" charset="77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D480CF34-A1AF-354C-9390-01D86757253D}"/>
              </a:ext>
            </a:extLst>
          </p:cNvPr>
          <p:cNvSpPr txBox="1"/>
          <p:nvPr/>
        </p:nvSpPr>
        <p:spPr>
          <a:xfrm>
            <a:off x="1066800" y="1219200"/>
            <a:ext cx="41168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Nexa" panose="02000000000000000000" pitchFamily="2" charset="77"/>
              </a:rPr>
              <a:t>Design time</a:t>
            </a:r>
            <a:endParaRPr lang="en-US" sz="7200" dirty="0">
              <a:solidFill>
                <a:schemeClr val="bg1"/>
              </a:solidFill>
              <a:latin typeface="Nexa" panose="02000000000000000000" pitchFamily="2" charset="77"/>
            </a:endParaRPr>
          </a:p>
        </p:txBody>
      </p:sp>
      <p:sp>
        <p:nvSpPr>
          <p:cNvPr id="16" name="TextBox 3">
            <a:extLst>
              <a:ext uri="{FF2B5EF4-FFF2-40B4-BE49-F238E27FC236}">
                <a16:creationId xmlns:a16="http://schemas.microsoft.com/office/drawing/2014/main" id="{FFC79D66-99A9-C647-995C-3A11A4EADE2F}"/>
              </a:ext>
            </a:extLst>
          </p:cNvPr>
          <p:cNvSpPr txBox="1"/>
          <p:nvPr/>
        </p:nvSpPr>
        <p:spPr>
          <a:xfrm>
            <a:off x="9296400" y="3733800"/>
            <a:ext cx="48590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Nexa" panose="02000000000000000000" pitchFamily="2" charset="77"/>
              </a:rPr>
              <a:t>Specific setup</a:t>
            </a:r>
            <a:endParaRPr lang="en-US" sz="7200" dirty="0">
              <a:solidFill>
                <a:schemeClr val="bg1"/>
              </a:solidFill>
              <a:latin typeface="Nexa" panose="02000000000000000000" pitchFamily="2" charset="77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C53A3A73-6379-F545-9555-FAF11A0B9BFC}"/>
              </a:ext>
            </a:extLst>
          </p:cNvPr>
          <p:cNvSpPr txBox="1"/>
          <p:nvPr/>
        </p:nvSpPr>
        <p:spPr>
          <a:xfrm>
            <a:off x="3728557" y="5791200"/>
            <a:ext cx="61414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Nexa" panose="02000000000000000000" pitchFamily="2" charset="77"/>
              </a:rPr>
              <a:t>Non-reproducible</a:t>
            </a:r>
            <a:endParaRPr lang="en-US" sz="7200" dirty="0">
              <a:solidFill>
                <a:schemeClr val="bg1"/>
              </a:solidFill>
              <a:latin typeface="Nexa" panose="02000000000000000000" pitchFamily="2" charset="77"/>
            </a:endParaRPr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99164DB0-00EA-DC4D-8FE3-DA274DF3B87A}"/>
              </a:ext>
            </a:extLst>
          </p:cNvPr>
          <p:cNvSpPr/>
          <p:nvPr/>
        </p:nvSpPr>
        <p:spPr>
          <a:xfrm>
            <a:off x="-4011" y="-1219200"/>
            <a:ext cx="7315200" cy="1150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  <a:latin typeface="Nexa" panose="02000000000000000000" pitchFamily="2" charset="77"/>
              </a:rPr>
              <a:t>What don’t we want?</a:t>
            </a:r>
            <a:endParaRPr lang="nl-NL" sz="4400" b="1" dirty="0">
              <a:solidFill>
                <a:schemeClr val="tx1"/>
              </a:solidFill>
              <a:latin typeface="Nexa" panose="02000000000000000000" pitchFamily="2" charset="77"/>
            </a:endParaRP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7FFEFC59-4859-034E-98C0-116B026F245A}"/>
              </a:ext>
            </a:extLst>
          </p:cNvPr>
          <p:cNvSpPr/>
          <p:nvPr/>
        </p:nvSpPr>
        <p:spPr>
          <a:xfrm>
            <a:off x="14638421" y="0"/>
            <a:ext cx="7315200" cy="822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4400" b="1" dirty="0">
              <a:solidFill>
                <a:schemeClr val="tx1"/>
              </a:solidFill>
            </a:endParaRP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D15D30D1-76CE-0245-BDEF-CDCD9746F53A}"/>
              </a:ext>
            </a:extLst>
          </p:cNvPr>
          <p:cNvSpPr/>
          <p:nvPr/>
        </p:nvSpPr>
        <p:spPr>
          <a:xfrm>
            <a:off x="14630400" y="-1219201"/>
            <a:ext cx="7315200" cy="115020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Nexa" panose="02000000000000000000" pitchFamily="2" charset="77"/>
              </a:rPr>
              <a:t>What do we need?</a:t>
            </a:r>
            <a:endParaRPr lang="nl-NL" sz="4400" b="1" dirty="0">
              <a:solidFill>
                <a:schemeClr val="bg1"/>
              </a:solidFill>
              <a:latin typeface="Nexa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3358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CA4F0768-FAFC-FE43-85A0-3FECE5DCF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66D6333A-E268-C849-9BDB-033A2A3A73D6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latin typeface="Nexa" panose="02000000000000000000" pitchFamily="2" charset="77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D480CF34-A1AF-354C-9390-01D86757253D}"/>
              </a:ext>
            </a:extLst>
          </p:cNvPr>
          <p:cNvSpPr txBox="1"/>
          <p:nvPr/>
        </p:nvSpPr>
        <p:spPr>
          <a:xfrm>
            <a:off x="2078480" y="2089484"/>
            <a:ext cx="30989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exa" panose="02000000000000000000" pitchFamily="2" charset="77"/>
              </a:rPr>
              <a:t>Design time</a:t>
            </a:r>
            <a:endParaRPr lang="en-US" sz="5400" dirty="0">
              <a:solidFill>
                <a:schemeClr val="bg1"/>
              </a:solidFill>
              <a:latin typeface="Nexa" panose="02000000000000000000" pitchFamily="2" charset="77"/>
            </a:endParaRPr>
          </a:p>
        </p:txBody>
      </p:sp>
      <p:sp>
        <p:nvSpPr>
          <p:cNvPr id="16" name="TextBox 3">
            <a:extLst>
              <a:ext uri="{FF2B5EF4-FFF2-40B4-BE49-F238E27FC236}">
                <a16:creationId xmlns:a16="http://schemas.microsoft.com/office/drawing/2014/main" id="{FFC79D66-99A9-C647-995C-3A11A4EADE2F}"/>
              </a:ext>
            </a:extLst>
          </p:cNvPr>
          <p:cNvSpPr txBox="1"/>
          <p:nvPr/>
        </p:nvSpPr>
        <p:spPr>
          <a:xfrm>
            <a:off x="1842100" y="3445042"/>
            <a:ext cx="36471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exa" panose="02000000000000000000" pitchFamily="2" charset="77"/>
              </a:rPr>
              <a:t>Specific setup</a:t>
            </a:r>
            <a:endParaRPr lang="en-US" sz="5400" dirty="0">
              <a:solidFill>
                <a:schemeClr val="bg1"/>
              </a:solidFill>
              <a:latin typeface="Nexa" panose="02000000000000000000" pitchFamily="2" charset="77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C53A3A73-6379-F545-9555-FAF11A0B9BFC}"/>
              </a:ext>
            </a:extLst>
          </p:cNvPr>
          <p:cNvSpPr txBox="1"/>
          <p:nvPr/>
        </p:nvSpPr>
        <p:spPr>
          <a:xfrm>
            <a:off x="1350138" y="4800600"/>
            <a:ext cx="46025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exa" panose="02000000000000000000" pitchFamily="2" charset="77"/>
              </a:rPr>
              <a:t>Non-reproducible</a:t>
            </a:r>
            <a:endParaRPr lang="en-US" sz="5400" dirty="0">
              <a:solidFill>
                <a:schemeClr val="bg1"/>
              </a:solidFill>
              <a:latin typeface="Nexa" panose="02000000000000000000" pitchFamily="2" charset="77"/>
            </a:endParaRP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7FFEFC59-4859-034E-98C0-116B026F245A}"/>
              </a:ext>
            </a:extLst>
          </p:cNvPr>
          <p:cNvSpPr/>
          <p:nvPr/>
        </p:nvSpPr>
        <p:spPr>
          <a:xfrm>
            <a:off x="7331352" y="0"/>
            <a:ext cx="7315200" cy="822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4400" b="1" dirty="0">
              <a:solidFill>
                <a:schemeClr val="tx1"/>
              </a:solidFill>
              <a:latin typeface="Nexa" panose="02000000000000000000" pitchFamily="2" charset="77"/>
            </a:endParaRP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D15D30D1-76CE-0245-BDEF-CDCD9746F53A}"/>
              </a:ext>
            </a:extLst>
          </p:cNvPr>
          <p:cNvSpPr/>
          <p:nvPr/>
        </p:nvSpPr>
        <p:spPr>
          <a:xfrm>
            <a:off x="7303167" y="0"/>
            <a:ext cx="7335253" cy="115020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Nexa" panose="02000000000000000000" pitchFamily="2" charset="77"/>
              </a:rPr>
              <a:t>What do we need?</a:t>
            </a:r>
            <a:endParaRPr lang="nl-NL" sz="4400" b="1" dirty="0">
              <a:solidFill>
                <a:schemeClr val="bg1"/>
              </a:solidFill>
              <a:latin typeface="Nexa" panose="02000000000000000000" pitchFamily="2" charset="77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219ED78F-C8B2-7344-A4E5-EC70613DC38F}"/>
              </a:ext>
            </a:extLst>
          </p:cNvPr>
          <p:cNvSpPr txBox="1"/>
          <p:nvPr/>
        </p:nvSpPr>
        <p:spPr>
          <a:xfrm>
            <a:off x="8323273" y="2089484"/>
            <a:ext cx="5295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Nexa" panose="02000000000000000000" pitchFamily="2" charset="77"/>
              </a:rPr>
              <a:t>User’s past activities</a:t>
            </a:r>
            <a:endParaRPr lang="en-US" sz="5400" dirty="0">
              <a:latin typeface="Nexa" panose="02000000000000000000" pitchFamily="2" charset="77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DD33B28F-4006-2D4C-9E8C-ED650EA8C35E}"/>
              </a:ext>
            </a:extLst>
          </p:cNvPr>
          <p:cNvSpPr txBox="1"/>
          <p:nvPr/>
        </p:nvSpPr>
        <p:spPr>
          <a:xfrm>
            <a:off x="8030025" y="3440402"/>
            <a:ext cx="5979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Nexa" panose="02000000000000000000" pitchFamily="2" charset="77"/>
              </a:rPr>
              <a:t>Predict future activities</a:t>
            </a:r>
            <a:endParaRPr lang="en-US" sz="5400" dirty="0">
              <a:latin typeface="Nexa" panose="02000000000000000000" pitchFamily="2" charset="77"/>
            </a:endParaRP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7F65341E-7EF2-0049-A46E-D9AAEDECFEFE}"/>
              </a:ext>
            </a:extLst>
          </p:cNvPr>
          <p:cNvSpPr txBox="1"/>
          <p:nvPr/>
        </p:nvSpPr>
        <p:spPr>
          <a:xfrm>
            <a:off x="7548066" y="4800600"/>
            <a:ext cx="69434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Nexa" panose="02000000000000000000" pitchFamily="2" charset="77"/>
              </a:rPr>
              <a:t>Connect values to activities</a:t>
            </a:r>
            <a:endParaRPr lang="en-US" sz="5400" dirty="0">
              <a:latin typeface="Nexa" panose="02000000000000000000" pitchFamily="2" charset="77"/>
            </a:endParaRP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28D766D7-FB9C-3F42-90AE-E005FC2CDD03}"/>
              </a:ext>
            </a:extLst>
          </p:cNvPr>
          <p:cNvSpPr txBox="1"/>
          <p:nvPr/>
        </p:nvSpPr>
        <p:spPr>
          <a:xfrm>
            <a:off x="9084800" y="6160798"/>
            <a:ext cx="386996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Nexa" panose="02000000000000000000" pitchFamily="2" charset="77"/>
              </a:rPr>
              <a:t>Combine all to </a:t>
            </a:r>
          </a:p>
          <a:p>
            <a:pPr algn="ctr"/>
            <a:r>
              <a:rPr lang="en-US" sz="4000" dirty="0">
                <a:latin typeface="Nexa" panose="02000000000000000000" pitchFamily="2" charset="77"/>
              </a:rPr>
              <a:t>select moment</a:t>
            </a:r>
            <a:endParaRPr lang="en-US" sz="5400" dirty="0">
              <a:latin typeface="Nexa" panose="02000000000000000000" pitchFamily="2" charset="77"/>
            </a:endParaRP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F42D0954-4437-3E4D-B76D-B55F1D379A29}"/>
              </a:ext>
            </a:extLst>
          </p:cNvPr>
          <p:cNvSpPr/>
          <p:nvPr/>
        </p:nvSpPr>
        <p:spPr>
          <a:xfrm>
            <a:off x="0" y="-2783"/>
            <a:ext cx="7315200" cy="11502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  <a:latin typeface="Nexa" panose="02000000000000000000" pitchFamily="2" charset="77"/>
              </a:rPr>
              <a:t>What don’t we want?</a:t>
            </a:r>
            <a:endParaRPr lang="nl-NL" sz="4400" b="1" dirty="0">
              <a:solidFill>
                <a:schemeClr val="tx1"/>
              </a:solidFill>
              <a:latin typeface="Nexa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61251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CA4F0768-FAFC-FE43-85A0-3FECE5DCF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7" name="TextBox 3">
            <a:extLst>
              <a:ext uri="{FF2B5EF4-FFF2-40B4-BE49-F238E27FC236}">
                <a16:creationId xmlns:a16="http://schemas.microsoft.com/office/drawing/2014/main" id="{31D344F3-D8AC-8344-841E-6667464A0535}"/>
              </a:ext>
            </a:extLst>
          </p:cNvPr>
          <p:cNvSpPr txBox="1"/>
          <p:nvPr/>
        </p:nvSpPr>
        <p:spPr>
          <a:xfrm>
            <a:off x="4166677" y="10439400"/>
            <a:ext cx="6297045" cy="398570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matte"/>
        </p:spPr>
        <p:txBody>
          <a:bodyPr wrap="none" rtlCol="0">
            <a:spAutoFit/>
            <a:sp3d extrusionH="57150" prstMaterial="dkEdge">
              <a:bevelT w="82550" h="38100" prst="coolSlant"/>
            </a:sp3d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rPr>
              <a:t> </a:t>
            </a:r>
          </a:p>
          <a:p>
            <a:pPr algn="ctr"/>
            <a:r>
              <a:rPr lang="en-US" sz="1990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illabong" pitchFamily="82" charset="77"/>
                <a:cs typeface="Apple Chancery" panose="03020702040506060504" pitchFamily="66" charset="-79"/>
              </a:rPr>
              <a:t>NotiVal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illabong" pitchFamily="82" charset="77"/>
              <a:cs typeface="Apple Chancery" panose="03020702040506060504" pitchFamily="66" charset="-79"/>
            </a:endParaRP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F8EE923C-FA37-DD49-BDAD-816793A38FA4}"/>
              </a:ext>
            </a:extLst>
          </p:cNvPr>
          <p:cNvSpPr txBox="1"/>
          <p:nvPr/>
        </p:nvSpPr>
        <p:spPr>
          <a:xfrm>
            <a:off x="5529261" y="10439400"/>
            <a:ext cx="35718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rPr>
              <a:t>Introducing </a:t>
            </a:r>
          </a:p>
        </p:txBody>
      </p:sp>
      <p:grpSp>
        <p:nvGrpSpPr>
          <p:cNvPr id="3" name="Groep 2">
            <a:extLst>
              <a:ext uri="{FF2B5EF4-FFF2-40B4-BE49-F238E27FC236}">
                <a16:creationId xmlns:a16="http://schemas.microsoft.com/office/drawing/2014/main" id="{D5783BB7-3C0B-904F-8C9F-89B6D312DD97}"/>
              </a:ext>
            </a:extLst>
          </p:cNvPr>
          <p:cNvGrpSpPr/>
          <p:nvPr/>
        </p:nvGrpSpPr>
        <p:grpSpPr>
          <a:xfrm>
            <a:off x="0" y="-2783"/>
            <a:ext cx="14646552" cy="8232383"/>
            <a:chOff x="0" y="-2783"/>
            <a:chExt cx="14646552" cy="8232383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9449BB34-6481-804D-8A96-8A1C47C3C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4630400" cy="8229600"/>
            </a:xfrm>
            <a:prstGeom prst="rect">
              <a:avLst/>
            </a:prstGeom>
          </p:spPr>
        </p:pic>
        <p:sp>
          <p:nvSpPr>
            <p:cNvPr id="43" name="Rechthoek 42">
              <a:extLst>
                <a:ext uri="{FF2B5EF4-FFF2-40B4-BE49-F238E27FC236}">
                  <a16:creationId xmlns:a16="http://schemas.microsoft.com/office/drawing/2014/main" id="{F0BC84FA-C0A5-C844-A84A-B52409D46153}"/>
                </a:ext>
              </a:extLst>
            </p:cNvPr>
            <p:cNvSpPr/>
            <p:nvPr/>
          </p:nvSpPr>
          <p:spPr>
            <a:xfrm>
              <a:off x="0" y="0"/>
              <a:ext cx="14630400" cy="82296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>
                <a:latin typeface="Nexa" panose="02000000000000000000" pitchFamily="2" charset="77"/>
              </a:endParaRPr>
            </a:p>
          </p:txBody>
        </p:sp>
        <p:sp>
          <p:nvSpPr>
            <p:cNvPr id="44" name="TextBox 3">
              <a:extLst>
                <a:ext uri="{FF2B5EF4-FFF2-40B4-BE49-F238E27FC236}">
                  <a16:creationId xmlns:a16="http://schemas.microsoft.com/office/drawing/2014/main" id="{2F210691-1E71-C842-B867-F18799F89540}"/>
                </a:ext>
              </a:extLst>
            </p:cNvPr>
            <p:cNvSpPr txBox="1"/>
            <p:nvPr/>
          </p:nvSpPr>
          <p:spPr>
            <a:xfrm>
              <a:off x="2078480" y="2089484"/>
              <a:ext cx="3098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Nexa" panose="02000000000000000000" pitchFamily="2" charset="77"/>
                </a:rPr>
                <a:t>Design time</a:t>
              </a:r>
              <a:endParaRPr lang="en-US" sz="5400" dirty="0">
                <a:solidFill>
                  <a:schemeClr val="bg1"/>
                </a:solidFill>
                <a:latin typeface="Nexa" panose="02000000000000000000" pitchFamily="2" charset="77"/>
              </a:endParaRPr>
            </a:p>
          </p:txBody>
        </p:sp>
        <p:sp>
          <p:nvSpPr>
            <p:cNvPr id="45" name="TextBox 3">
              <a:extLst>
                <a:ext uri="{FF2B5EF4-FFF2-40B4-BE49-F238E27FC236}">
                  <a16:creationId xmlns:a16="http://schemas.microsoft.com/office/drawing/2014/main" id="{3516281A-D45A-EA49-92A4-078B53ADE122}"/>
                </a:ext>
              </a:extLst>
            </p:cNvPr>
            <p:cNvSpPr txBox="1"/>
            <p:nvPr/>
          </p:nvSpPr>
          <p:spPr>
            <a:xfrm>
              <a:off x="1842100" y="3445042"/>
              <a:ext cx="36471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Nexa" panose="02000000000000000000" pitchFamily="2" charset="77"/>
                </a:rPr>
                <a:t>Specific setup</a:t>
              </a:r>
              <a:endParaRPr lang="en-US" sz="5400" dirty="0">
                <a:solidFill>
                  <a:schemeClr val="bg1"/>
                </a:solidFill>
                <a:latin typeface="Nexa" panose="02000000000000000000" pitchFamily="2" charset="77"/>
              </a:endParaRPr>
            </a:p>
          </p:txBody>
        </p:sp>
        <p:sp>
          <p:nvSpPr>
            <p:cNvPr id="46" name="TextBox 3">
              <a:extLst>
                <a:ext uri="{FF2B5EF4-FFF2-40B4-BE49-F238E27FC236}">
                  <a16:creationId xmlns:a16="http://schemas.microsoft.com/office/drawing/2014/main" id="{6F7354C6-AAA5-A64D-A2B0-334343ACA46D}"/>
                </a:ext>
              </a:extLst>
            </p:cNvPr>
            <p:cNvSpPr txBox="1"/>
            <p:nvPr/>
          </p:nvSpPr>
          <p:spPr>
            <a:xfrm>
              <a:off x="1350138" y="4800600"/>
              <a:ext cx="460254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Nexa" panose="02000000000000000000" pitchFamily="2" charset="77"/>
                </a:rPr>
                <a:t>Non-reproducible</a:t>
              </a:r>
              <a:endParaRPr lang="en-US" sz="5400" dirty="0">
                <a:solidFill>
                  <a:schemeClr val="bg1"/>
                </a:solidFill>
                <a:latin typeface="Nexa" panose="02000000000000000000" pitchFamily="2" charset="77"/>
              </a:endParaRPr>
            </a:p>
          </p:txBody>
        </p:sp>
        <p:sp>
          <p:nvSpPr>
            <p:cNvPr id="47" name="Rechthoek 46">
              <a:extLst>
                <a:ext uri="{FF2B5EF4-FFF2-40B4-BE49-F238E27FC236}">
                  <a16:creationId xmlns:a16="http://schemas.microsoft.com/office/drawing/2014/main" id="{177995C5-B9E8-4B43-8580-7D80590A613A}"/>
                </a:ext>
              </a:extLst>
            </p:cNvPr>
            <p:cNvSpPr/>
            <p:nvPr/>
          </p:nvSpPr>
          <p:spPr>
            <a:xfrm>
              <a:off x="7331352" y="0"/>
              <a:ext cx="7315200" cy="8229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4400" b="1" dirty="0">
                <a:solidFill>
                  <a:schemeClr val="tx1"/>
                </a:solidFill>
                <a:latin typeface="Nexa" panose="02000000000000000000" pitchFamily="2" charset="77"/>
              </a:endParaRPr>
            </a:p>
          </p:txBody>
        </p:sp>
        <p:sp>
          <p:nvSpPr>
            <p:cNvPr id="48" name="Rechthoek 47">
              <a:extLst>
                <a:ext uri="{FF2B5EF4-FFF2-40B4-BE49-F238E27FC236}">
                  <a16:creationId xmlns:a16="http://schemas.microsoft.com/office/drawing/2014/main" id="{13A0B49D-0893-D94A-9224-50712717E396}"/>
                </a:ext>
              </a:extLst>
            </p:cNvPr>
            <p:cNvSpPr/>
            <p:nvPr/>
          </p:nvSpPr>
          <p:spPr>
            <a:xfrm>
              <a:off x="7303167" y="0"/>
              <a:ext cx="7335253" cy="115020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bg1"/>
                  </a:solidFill>
                  <a:latin typeface="Nexa" panose="02000000000000000000" pitchFamily="2" charset="77"/>
                </a:rPr>
                <a:t>What do we need?</a:t>
              </a:r>
              <a:endParaRPr lang="nl-NL" sz="4400" b="1" dirty="0">
                <a:solidFill>
                  <a:schemeClr val="bg1"/>
                </a:solidFill>
                <a:latin typeface="Nexa" panose="02000000000000000000" pitchFamily="2" charset="77"/>
              </a:endParaRPr>
            </a:p>
          </p:txBody>
        </p:sp>
        <p:sp>
          <p:nvSpPr>
            <p:cNvPr id="49" name="TextBox 3">
              <a:extLst>
                <a:ext uri="{FF2B5EF4-FFF2-40B4-BE49-F238E27FC236}">
                  <a16:creationId xmlns:a16="http://schemas.microsoft.com/office/drawing/2014/main" id="{E1EF3DA2-1490-944C-954A-7D8385D2A06A}"/>
                </a:ext>
              </a:extLst>
            </p:cNvPr>
            <p:cNvSpPr txBox="1"/>
            <p:nvPr/>
          </p:nvSpPr>
          <p:spPr>
            <a:xfrm>
              <a:off x="8323273" y="2089484"/>
              <a:ext cx="529503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exa" panose="02000000000000000000" pitchFamily="2" charset="77"/>
                </a:rPr>
                <a:t>User’s past activities</a:t>
              </a:r>
              <a:endParaRPr lang="en-US" sz="5400" dirty="0">
                <a:solidFill>
                  <a:schemeClr val="tx1">
                    <a:lumMod val="50000"/>
                    <a:lumOff val="50000"/>
                  </a:schemeClr>
                </a:solidFill>
                <a:latin typeface="Nexa" panose="02000000000000000000" pitchFamily="2" charset="77"/>
              </a:endParaRPr>
            </a:p>
          </p:txBody>
        </p:sp>
        <p:sp>
          <p:nvSpPr>
            <p:cNvPr id="50" name="TextBox 3">
              <a:extLst>
                <a:ext uri="{FF2B5EF4-FFF2-40B4-BE49-F238E27FC236}">
                  <a16:creationId xmlns:a16="http://schemas.microsoft.com/office/drawing/2014/main" id="{AC49ABC3-9E47-BF40-B6F2-386FDED349CF}"/>
                </a:ext>
              </a:extLst>
            </p:cNvPr>
            <p:cNvSpPr txBox="1"/>
            <p:nvPr/>
          </p:nvSpPr>
          <p:spPr>
            <a:xfrm>
              <a:off x="8030025" y="3440402"/>
              <a:ext cx="597952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Nexa" panose="02000000000000000000" pitchFamily="2" charset="77"/>
                </a:rPr>
                <a:t>Predict future activities</a:t>
              </a:r>
              <a:endParaRPr lang="en-US" sz="5400" dirty="0">
                <a:latin typeface="Nexa" panose="02000000000000000000" pitchFamily="2" charset="77"/>
              </a:endParaRPr>
            </a:p>
          </p:txBody>
        </p:sp>
        <p:sp>
          <p:nvSpPr>
            <p:cNvPr id="51" name="TextBox 3">
              <a:extLst>
                <a:ext uri="{FF2B5EF4-FFF2-40B4-BE49-F238E27FC236}">
                  <a16:creationId xmlns:a16="http://schemas.microsoft.com/office/drawing/2014/main" id="{BA540C18-63EF-3446-B31A-B166723A624C}"/>
                </a:ext>
              </a:extLst>
            </p:cNvPr>
            <p:cNvSpPr txBox="1"/>
            <p:nvPr/>
          </p:nvSpPr>
          <p:spPr>
            <a:xfrm>
              <a:off x="7548066" y="4800600"/>
              <a:ext cx="694343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Nexa" panose="02000000000000000000" pitchFamily="2" charset="77"/>
                </a:rPr>
                <a:t>Connect values to activities</a:t>
              </a:r>
              <a:endParaRPr lang="en-US" sz="5400" dirty="0">
                <a:latin typeface="Nexa" panose="02000000000000000000" pitchFamily="2" charset="77"/>
              </a:endParaRPr>
            </a:p>
          </p:txBody>
        </p:sp>
        <p:sp>
          <p:nvSpPr>
            <p:cNvPr id="52" name="TextBox 3">
              <a:extLst>
                <a:ext uri="{FF2B5EF4-FFF2-40B4-BE49-F238E27FC236}">
                  <a16:creationId xmlns:a16="http://schemas.microsoft.com/office/drawing/2014/main" id="{D91A11C3-E0CF-D34B-80FF-E52B76F8B9F8}"/>
                </a:ext>
              </a:extLst>
            </p:cNvPr>
            <p:cNvSpPr txBox="1"/>
            <p:nvPr/>
          </p:nvSpPr>
          <p:spPr>
            <a:xfrm>
              <a:off x="9084800" y="6160798"/>
              <a:ext cx="386996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dirty="0">
                  <a:latin typeface="Nexa" panose="02000000000000000000" pitchFamily="2" charset="77"/>
                </a:rPr>
                <a:t>Combine all to </a:t>
              </a:r>
            </a:p>
            <a:p>
              <a:pPr algn="ctr"/>
              <a:r>
                <a:rPr lang="en-US" sz="4000" dirty="0">
                  <a:latin typeface="Nexa" panose="02000000000000000000" pitchFamily="2" charset="77"/>
                </a:rPr>
                <a:t>select moment</a:t>
              </a:r>
              <a:endParaRPr lang="en-US" sz="5400" dirty="0">
                <a:latin typeface="Nexa" panose="02000000000000000000" pitchFamily="2" charset="77"/>
              </a:endParaRPr>
            </a:p>
          </p:txBody>
        </p:sp>
        <p:sp>
          <p:nvSpPr>
            <p:cNvPr id="53" name="Rechthoek 52">
              <a:extLst>
                <a:ext uri="{FF2B5EF4-FFF2-40B4-BE49-F238E27FC236}">
                  <a16:creationId xmlns:a16="http://schemas.microsoft.com/office/drawing/2014/main" id="{62543E47-B0D3-6447-8678-296628BA07FD}"/>
                </a:ext>
              </a:extLst>
            </p:cNvPr>
            <p:cNvSpPr/>
            <p:nvPr/>
          </p:nvSpPr>
          <p:spPr>
            <a:xfrm>
              <a:off x="0" y="-2783"/>
              <a:ext cx="7315200" cy="11502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  <a:latin typeface="Nexa" panose="02000000000000000000" pitchFamily="2" charset="77"/>
                </a:rPr>
                <a:t>What don’t we want?</a:t>
              </a:r>
              <a:endParaRPr lang="nl-NL" sz="4400" b="1" dirty="0">
                <a:solidFill>
                  <a:schemeClr val="tx1"/>
                </a:solidFill>
                <a:latin typeface="Nexa" panose="02000000000000000000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924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5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019 L 0 -1.0086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4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4 0.00019 L -0.00054 -1.00907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CA4F0768-FAFC-FE43-85A0-3FECE5DCF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4630400" cy="8229600"/>
          </a:xfrm>
          <a:prstGeom prst="rect">
            <a:avLst/>
          </a:prstGeom>
        </p:spPr>
      </p:pic>
      <p:sp>
        <p:nvSpPr>
          <p:cNvPr id="3" name="Rechthoek 2">
            <a:extLst>
              <a:ext uri="{FF2B5EF4-FFF2-40B4-BE49-F238E27FC236}">
                <a16:creationId xmlns:a16="http://schemas.microsoft.com/office/drawing/2014/main" id="{EDCCA319-0A42-BD45-BB57-5E1E359E11FD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C8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1D344F3-D8AC-8344-841E-6667464A0535}"/>
              </a:ext>
            </a:extLst>
          </p:cNvPr>
          <p:cNvSpPr txBox="1"/>
          <p:nvPr/>
        </p:nvSpPr>
        <p:spPr>
          <a:xfrm>
            <a:off x="4166677" y="2133600"/>
            <a:ext cx="6297045" cy="398570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 prstMaterial="dkEdge">
              <a:bevelT w="82550" h="38100" prst="coolSlant"/>
            </a:sp3d>
          </a:bodyPr>
          <a:lstStyle/>
          <a:p>
            <a:pPr algn="ctr"/>
            <a:r>
              <a:rPr lang="en-US" sz="5400" dirty="0">
                <a:latin typeface="Nexa Bold" pitchFamily="50" charset="0"/>
              </a:rPr>
              <a:t> </a:t>
            </a:r>
          </a:p>
          <a:p>
            <a:pPr algn="ctr"/>
            <a:r>
              <a:rPr lang="en-US" sz="19900" dirty="0" err="1">
                <a:ln w="0"/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illabong" pitchFamily="82" charset="77"/>
                <a:cs typeface="Apple Chancery" panose="03020702040506060504" pitchFamily="66" charset="-79"/>
              </a:rPr>
              <a:t>NotiVal</a:t>
            </a:r>
            <a:endParaRPr lang="en-US" sz="5400" dirty="0">
              <a:ln w="0"/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illabong" pitchFamily="82" charset="77"/>
              <a:cs typeface="Apple Chancery" panose="03020702040506060504" pitchFamily="66" charset="-79"/>
            </a:endParaRP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20B92D58-700F-B84E-BD06-99BA7AA7B297}"/>
              </a:ext>
            </a:extLst>
          </p:cNvPr>
          <p:cNvSpPr txBox="1"/>
          <p:nvPr/>
        </p:nvSpPr>
        <p:spPr>
          <a:xfrm>
            <a:off x="5529262" y="2133600"/>
            <a:ext cx="35718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rPr>
              <a:t>Introducing</a:t>
            </a:r>
            <a:r>
              <a:rPr lang="en-US" sz="5400" dirty="0">
                <a:latin typeface="Nexa Bold" pitchFamily="50" charset="0"/>
              </a:rPr>
              <a:t> </a:t>
            </a:r>
          </a:p>
          <a:p>
            <a:pPr algn="ctr"/>
            <a:endParaRPr lang="en-US" sz="5400" dirty="0">
              <a:ln w="0"/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llabong" pitchFamily="82" charset="77"/>
              <a:cs typeface="Apple Chancery" panose="03020702040506060504" pitchFamily="66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815014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3 -0.5 L 0 0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" y="25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019 L 0 -1.0086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4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 L 0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0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019 L 0 -1.0086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3716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0" y="-685800"/>
            <a:ext cx="1371600" cy="11658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7432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1148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4864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4"/>
          <p:cNvSpPr/>
          <p:nvPr/>
        </p:nvSpPr>
        <p:spPr>
          <a:xfrm>
            <a:off x="68580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82296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1"/>
          <p:cNvSpPr/>
          <p:nvPr/>
        </p:nvSpPr>
        <p:spPr>
          <a:xfrm>
            <a:off x="96012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9728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14"/>
          <p:cNvSpPr/>
          <p:nvPr/>
        </p:nvSpPr>
        <p:spPr>
          <a:xfrm>
            <a:off x="123444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137160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80409" y="3451136"/>
            <a:ext cx="108459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pc="-150" dirty="0">
                <a:solidFill>
                  <a:srgbClr val="70C1B8"/>
                </a:solidFill>
                <a:latin typeface="Nexa" panose="02000000000000000000" pitchFamily="2" charset="77"/>
              </a:rPr>
              <a:t>Value-based smart reminders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DF91C569-7385-2346-867A-AD4699162120}"/>
              </a:ext>
            </a:extLst>
          </p:cNvPr>
          <p:cNvSpPr txBox="1"/>
          <p:nvPr/>
        </p:nvSpPr>
        <p:spPr>
          <a:xfrm>
            <a:off x="1482865" y="4572000"/>
            <a:ext cx="89756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Light" panose="02000000000000000000" pitchFamily="2" charset="77"/>
              </a:rPr>
              <a:t>Finding appropriate moments for </a:t>
            </a:r>
          </a:p>
          <a:p>
            <a:r>
              <a:rPr lang="en-US" sz="3600" dirty="0">
                <a:solidFill>
                  <a:srgbClr val="70C1B8"/>
                </a:solidFill>
                <a:latin typeface="Nexa Light" panose="02000000000000000000" pitchFamily="2" charset="77"/>
              </a:rPr>
              <a:t>notifications in smart reminder systems</a:t>
            </a:r>
          </a:p>
        </p:txBody>
      </p:sp>
    </p:spTree>
    <p:extLst>
      <p:ext uri="{BB962C8B-B14F-4D97-AF65-F5344CB8AC3E}">
        <p14:creationId xmlns:p14="http://schemas.microsoft.com/office/powerpoint/2010/main" val="350284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20" grpId="0" animBg="1"/>
      <p:bldP spid="21" grpId="0" animBg="1"/>
      <p:bldP spid="24" grpId="0" animBg="1"/>
      <p:bldP spid="25" grpId="0" animBg="1"/>
      <p:bldP spid="2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381E0F33-0513-684E-8EBA-670CA9190B77}"/>
              </a:ext>
            </a:extLst>
          </p:cNvPr>
          <p:cNvCxnSpPr>
            <a:cxnSpLocks/>
          </p:cNvCxnSpPr>
          <p:nvPr/>
        </p:nvCxnSpPr>
        <p:spPr>
          <a:xfrm>
            <a:off x="0" y="4114800"/>
            <a:ext cx="14630400" cy="0"/>
          </a:xfrm>
          <a:prstGeom prst="line">
            <a:avLst/>
          </a:prstGeom>
          <a:ln w="6350">
            <a:solidFill>
              <a:srgbClr val="6364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al 9">
            <a:extLst>
              <a:ext uri="{FF2B5EF4-FFF2-40B4-BE49-F238E27FC236}">
                <a16:creationId xmlns:a16="http://schemas.microsoft.com/office/drawing/2014/main" id="{770743EC-B377-9C49-A7BA-A5BAAFA11EE8}"/>
              </a:ext>
            </a:extLst>
          </p:cNvPr>
          <p:cNvSpPr/>
          <p:nvPr/>
        </p:nvSpPr>
        <p:spPr>
          <a:xfrm>
            <a:off x="2473196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D610153D-CDEB-924C-B3FD-B17C8599DB69}"/>
              </a:ext>
            </a:extLst>
          </p:cNvPr>
          <p:cNvSpPr/>
          <p:nvPr/>
        </p:nvSpPr>
        <p:spPr>
          <a:xfrm>
            <a:off x="2584196" y="3844800"/>
            <a:ext cx="540000" cy="540000"/>
          </a:xfrm>
          <a:prstGeom prst="ellipse">
            <a:avLst/>
          </a:prstGeom>
          <a:noFill/>
          <a:ln w="25400">
            <a:solidFill>
              <a:srgbClr val="009D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874CF565-3C4A-5042-967F-153E1202C4D0}"/>
              </a:ext>
            </a:extLst>
          </p:cNvPr>
          <p:cNvSpPr/>
          <p:nvPr/>
        </p:nvSpPr>
        <p:spPr>
          <a:xfrm>
            <a:off x="2701796" y="3962400"/>
            <a:ext cx="304800" cy="3048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415757BA-3F79-554A-9530-11440C50AB90}"/>
              </a:ext>
            </a:extLst>
          </p:cNvPr>
          <p:cNvCxnSpPr>
            <a:stCxn id="10" idx="4"/>
          </p:cNvCxnSpPr>
          <p:nvPr/>
        </p:nvCxnSpPr>
        <p:spPr>
          <a:xfrm>
            <a:off x="2854196" y="4495800"/>
            <a:ext cx="0" cy="1080000"/>
          </a:xfrm>
          <a:prstGeom prst="line">
            <a:avLst/>
          </a:prstGeom>
          <a:ln w="635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al 18">
            <a:extLst>
              <a:ext uri="{FF2B5EF4-FFF2-40B4-BE49-F238E27FC236}">
                <a16:creationId xmlns:a16="http://schemas.microsoft.com/office/drawing/2014/main" id="{2CCE6481-3E4E-F347-A5E9-05240BE07635}"/>
              </a:ext>
            </a:extLst>
          </p:cNvPr>
          <p:cNvSpPr/>
          <p:nvPr/>
        </p:nvSpPr>
        <p:spPr>
          <a:xfrm>
            <a:off x="2818196" y="5571717"/>
            <a:ext cx="72000" cy="720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5A1FB5A0-4202-4847-A6F4-0F41C9B835E6}"/>
              </a:ext>
            </a:extLst>
          </p:cNvPr>
          <p:cNvSpPr txBox="1"/>
          <p:nvPr/>
        </p:nvSpPr>
        <p:spPr>
          <a:xfrm>
            <a:off x="2358896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009D90"/>
                </a:solidFill>
                <a:latin typeface="Bebas Neue" pitchFamily="2" charset="77"/>
              </a:rPr>
              <a:t>07:45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2AEC2664-6529-394F-9B7D-7ED19BF1284D}"/>
              </a:ext>
            </a:extLst>
          </p:cNvPr>
          <p:cNvCxnSpPr>
            <a:cxnSpLocks/>
          </p:cNvCxnSpPr>
          <p:nvPr/>
        </p:nvCxnSpPr>
        <p:spPr>
          <a:xfrm>
            <a:off x="2265932" y="6224621"/>
            <a:ext cx="2667000" cy="0"/>
          </a:xfrm>
          <a:prstGeom prst="line">
            <a:avLst/>
          </a:prstGeom>
          <a:ln w="2540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kstvak 3">
            <a:extLst>
              <a:ext uri="{FF2B5EF4-FFF2-40B4-BE49-F238E27FC236}">
                <a16:creationId xmlns:a16="http://schemas.microsoft.com/office/drawing/2014/main" id="{BB30438B-E115-E244-A7CE-8F3A567A5D86}"/>
              </a:ext>
            </a:extLst>
          </p:cNvPr>
          <p:cNvSpPr txBox="1"/>
          <p:nvPr/>
        </p:nvSpPr>
        <p:spPr>
          <a:xfrm>
            <a:off x="2343656" y="5851109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Brushing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teeth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Health</a:t>
            </a: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4EB83B79-D4C3-0647-AE3D-E831CA7C8CD3}"/>
              </a:ext>
            </a:extLst>
          </p:cNvPr>
          <p:cNvSpPr/>
          <p:nvPr/>
        </p:nvSpPr>
        <p:spPr>
          <a:xfrm rot="10800000">
            <a:off x="528800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DEFA18B4-C8DC-9E4E-8C30-0C13C7CD33F2}"/>
              </a:ext>
            </a:extLst>
          </p:cNvPr>
          <p:cNvSpPr/>
          <p:nvPr/>
        </p:nvSpPr>
        <p:spPr>
          <a:xfrm rot="10800000">
            <a:off x="5399008" y="3844800"/>
            <a:ext cx="540000" cy="540000"/>
          </a:xfrm>
          <a:prstGeom prst="ellipse">
            <a:avLst/>
          </a:prstGeom>
          <a:noFill/>
          <a:ln w="25400">
            <a:solidFill>
              <a:srgbClr val="E05B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7DDDCB45-1423-CF46-BC8C-EA7F08E674CA}"/>
              </a:ext>
            </a:extLst>
          </p:cNvPr>
          <p:cNvSpPr/>
          <p:nvPr/>
        </p:nvSpPr>
        <p:spPr>
          <a:xfrm rot="10800000">
            <a:off x="5516608" y="3962400"/>
            <a:ext cx="304800" cy="3048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73E8B926-B439-6E40-9C35-651AD2B95266}"/>
              </a:ext>
            </a:extLst>
          </p:cNvPr>
          <p:cNvCxnSpPr>
            <a:cxnSpLocks/>
            <a:stCxn id="12" idx="4"/>
          </p:cNvCxnSpPr>
          <p:nvPr/>
        </p:nvCxnSpPr>
        <p:spPr>
          <a:xfrm rot="10800000">
            <a:off x="5669008" y="2653800"/>
            <a:ext cx="0" cy="1080000"/>
          </a:xfrm>
          <a:prstGeom prst="line">
            <a:avLst/>
          </a:prstGeom>
          <a:ln w="635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al 21">
            <a:extLst>
              <a:ext uri="{FF2B5EF4-FFF2-40B4-BE49-F238E27FC236}">
                <a16:creationId xmlns:a16="http://schemas.microsoft.com/office/drawing/2014/main" id="{33B85447-B987-4646-A428-D303B6890D31}"/>
              </a:ext>
            </a:extLst>
          </p:cNvPr>
          <p:cNvSpPr/>
          <p:nvPr/>
        </p:nvSpPr>
        <p:spPr>
          <a:xfrm rot="10800000">
            <a:off x="5633008" y="2585883"/>
            <a:ext cx="72000" cy="720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DE0DEFF2-4488-5748-96CF-45EF8BA4DE48}"/>
              </a:ext>
            </a:extLst>
          </p:cNvPr>
          <p:cNvSpPr txBox="1"/>
          <p:nvPr/>
        </p:nvSpPr>
        <p:spPr>
          <a:xfrm>
            <a:off x="5173708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05B3F"/>
                </a:solidFill>
                <a:latin typeface="Bebas Neue" pitchFamily="2" charset="77"/>
              </a:rPr>
              <a:t>08:00</a:t>
            </a:r>
          </a:p>
        </p:txBody>
      </p:sp>
      <p:cxnSp>
        <p:nvCxnSpPr>
          <p:cNvPr id="24" name="Rechte verbindingslijn 23">
            <a:extLst>
              <a:ext uri="{FF2B5EF4-FFF2-40B4-BE49-F238E27FC236}">
                <a16:creationId xmlns:a16="http://schemas.microsoft.com/office/drawing/2014/main" id="{F5B15471-689C-4946-8D18-FC56C9135CF2}"/>
              </a:ext>
            </a:extLst>
          </p:cNvPr>
          <p:cNvCxnSpPr>
            <a:cxnSpLocks/>
          </p:cNvCxnSpPr>
          <p:nvPr/>
        </p:nvCxnSpPr>
        <p:spPr>
          <a:xfrm>
            <a:off x="4932932" y="2354712"/>
            <a:ext cx="2667000" cy="0"/>
          </a:xfrm>
          <a:prstGeom prst="line">
            <a:avLst/>
          </a:prstGeom>
          <a:ln w="2540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>
            <a:extLst>
              <a:ext uri="{FF2B5EF4-FFF2-40B4-BE49-F238E27FC236}">
                <a16:creationId xmlns:a16="http://schemas.microsoft.com/office/drawing/2014/main" id="{5E15204D-D0AF-A34C-964F-2E1B0E469E61}"/>
              </a:ext>
            </a:extLst>
          </p:cNvPr>
          <p:cNvSpPr txBox="1"/>
          <p:nvPr/>
        </p:nvSpPr>
        <p:spPr>
          <a:xfrm>
            <a:off x="5010656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Watching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TV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Happiness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F57C2AA7-A1F2-5B48-A94C-335EFE67BA5A}"/>
              </a:ext>
            </a:extLst>
          </p:cNvPr>
          <p:cNvSpPr/>
          <p:nvPr/>
        </p:nvSpPr>
        <p:spPr>
          <a:xfrm>
            <a:off x="823418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1" name="Ovaal 40">
            <a:extLst>
              <a:ext uri="{FF2B5EF4-FFF2-40B4-BE49-F238E27FC236}">
                <a16:creationId xmlns:a16="http://schemas.microsoft.com/office/drawing/2014/main" id="{BBA96C06-0771-8A4F-8546-BDC055B03CDF}"/>
              </a:ext>
            </a:extLst>
          </p:cNvPr>
          <p:cNvSpPr/>
          <p:nvPr/>
        </p:nvSpPr>
        <p:spPr>
          <a:xfrm>
            <a:off x="8345188" y="3844800"/>
            <a:ext cx="540000" cy="540000"/>
          </a:xfrm>
          <a:prstGeom prst="ellipse">
            <a:avLst/>
          </a:prstGeom>
          <a:noFill/>
          <a:ln w="25400">
            <a:solidFill>
              <a:srgbClr val="3A6D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2" name="Ovaal 41">
            <a:extLst>
              <a:ext uri="{FF2B5EF4-FFF2-40B4-BE49-F238E27FC236}">
                <a16:creationId xmlns:a16="http://schemas.microsoft.com/office/drawing/2014/main" id="{A1967775-804B-F145-B2FA-A96CEE3C3C43}"/>
              </a:ext>
            </a:extLst>
          </p:cNvPr>
          <p:cNvSpPr/>
          <p:nvPr/>
        </p:nvSpPr>
        <p:spPr>
          <a:xfrm>
            <a:off x="8462788" y="3962400"/>
            <a:ext cx="304800" cy="3048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43" name="Rechte verbindingslijn 42">
            <a:extLst>
              <a:ext uri="{FF2B5EF4-FFF2-40B4-BE49-F238E27FC236}">
                <a16:creationId xmlns:a16="http://schemas.microsoft.com/office/drawing/2014/main" id="{ECF2BFD9-45EC-5C45-BECB-A4239225F290}"/>
              </a:ext>
            </a:extLst>
          </p:cNvPr>
          <p:cNvCxnSpPr>
            <a:stCxn id="40" idx="4"/>
          </p:cNvCxnSpPr>
          <p:nvPr/>
        </p:nvCxnSpPr>
        <p:spPr>
          <a:xfrm>
            <a:off x="8615188" y="4495800"/>
            <a:ext cx="0" cy="1080000"/>
          </a:xfrm>
          <a:prstGeom prst="line">
            <a:avLst/>
          </a:prstGeom>
          <a:ln w="635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al 43">
            <a:extLst>
              <a:ext uri="{FF2B5EF4-FFF2-40B4-BE49-F238E27FC236}">
                <a16:creationId xmlns:a16="http://schemas.microsoft.com/office/drawing/2014/main" id="{434E4DA3-E89F-7441-9BFE-FE97F99CFC64}"/>
              </a:ext>
            </a:extLst>
          </p:cNvPr>
          <p:cNvSpPr/>
          <p:nvPr/>
        </p:nvSpPr>
        <p:spPr>
          <a:xfrm>
            <a:off x="8579188" y="5571717"/>
            <a:ext cx="72000" cy="720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CD17E5D4-B8A8-BD40-9158-35FF6B430817}"/>
              </a:ext>
            </a:extLst>
          </p:cNvPr>
          <p:cNvSpPr txBox="1"/>
          <p:nvPr/>
        </p:nvSpPr>
        <p:spPr>
          <a:xfrm>
            <a:off x="8119888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3A6D70"/>
                </a:solidFill>
                <a:latin typeface="Bebas Neue" pitchFamily="2" charset="77"/>
              </a:rPr>
              <a:t>8:15</a:t>
            </a:r>
          </a:p>
        </p:txBody>
      </p:sp>
      <p:cxnSp>
        <p:nvCxnSpPr>
          <p:cNvPr id="46" name="Rechte verbindingslijn 45">
            <a:extLst>
              <a:ext uri="{FF2B5EF4-FFF2-40B4-BE49-F238E27FC236}">
                <a16:creationId xmlns:a16="http://schemas.microsoft.com/office/drawing/2014/main" id="{D42D773B-E765-0B41-92A4-37C9BD70BBAF}"/>
              </a:ext>
            </a:extLst>
          </p:cNvPr>
          <p:cNvCxnSpPr>
            <a:cxnSpLocks/>
          </p:cNvCxnSpPr>
          <p:nvPr/>
        </p:nvCxnSpPr>
        <p:spPr>
          <a:xfrm>
            <a:off x="8026924" y="6224621"/>
            <a:ext cx="3290876" cy="0"/>
          </a:xfrm>
          <a:prstGeom prst="line">
            <a:avLst/>
          </a:prstGeom>
          <a:ln w="2540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kstvak 46">
            <a:extLst>
              <a:ext uri="{FF2B5EF4-FFF2-40B4-BE49-F238E27FC236}">
                <a16:creationId xmlns:a16="http://schemas.microsoft.com/office/drawing/2014/main" id="{9F6FF031-F2F6-0944-ABC8-531E9709EECF}"/>
              </a:ext>
            </a:extLst>
          </p:cNvPr>
          <p:cNvSpPr txBox="1"/>
          <p:nvPr/>
        </p:nvSpPr>
        <p:spPr>
          <a:xfrm>
            <a:off x="8104648" y="5851109"/>
            <a:ext cx="3519152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Eating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Health</a:t>
            </a:r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id="{9C144AB7-1937-3F4E-B9D2-A1D3FFEB879B}"/>
              </a:ext>
            </a:extLst>
          </p:cNvPr>
          <p:cNvSpPr/>
          <p:nvPr/>
        </p:nvSpPr>
        <p:spPr>
          <a:xfrm rot="10800000">
            <a:off x="10972800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" name="Ovaal 48">
            <a:extLst>
              <a:ext uri="{FF2B5EF4-FFF2-40B4-BE49-F238E27FC236}">
                <a16:creationId xmlns:a16="http://schemas.microsoft.com/office/drawing/2014/main" id="{5F26F0F7-3C4B-D540-B717-FF0AF8162853}"/>
              </a:ext>
            </a:extLst>
          </p:cNvPr>
          <p:cNvSpPr/>
          <p:nvPr/>
        </p:nvSpPr>
        <p:spPr>
          <a:xfrm rot="10800000">
            <a:off x="11083800" y="3844800"/>
            <a:ext cx="540000" cy="540000"/>
          </a:xfrm>
          <a:prstGeom prst="ellipse">
            <a:avLst/>
          </a:prstGeom>
          <a:noFill/>
          <a:ln w="25400">
            <a:solidFill>
              <a:srgbClr val="EE8F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0" name="Ovaal 49">
            <a:extLst>
              <a:ext uri="{FF2B5EF4-FFF2-40B4-BE49-F238E27FC236}">
                <a16:creationId xmlns:a16="http://schemas.microsoft.com/office/drawing/2014/main" id="{A2888A13-E39B-FF4C-81A7-3F8F91F302FF}"/>
              </a:ext>
            </a:extLst>
          </p:cNvPr>
          <p:cNvSpPr/>
          <p:nvPr/>
        </p:nvSpPr>
        <p:spPr>
          <a:xfrm rot="10800000">
            <a:off x="11201400" y="3962400"/>
            <a:ext cx="304800" cy="3048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51" name="Rechte verbindingslijn 50">
            <a:extLst>
              <a:ext uri="{FF2B5EF4-FFF2-40B4-BE49-F238E27FC236}">
                <a16:creationId xmlns:a16="http://schemas.microsoft.com/office/drawing/2014/main" id="{1EC0FC9C-AB22-C840-8320-3F80594A9C8F}"/>
              </a:ext>
            </a:extLst>
          </p:cNvPr>
          <p:cNvCxnSpPr>
            <a:cxnSpLocks/>
            <a:stCxn id="48" idx="4"/>
          </p:cNvCxnSpPr>
          <p:nvPr/>
        </p:nvCxnSpPr>
        <p:spPr>
          <a:xfrm rot="10800000">
            <a:off x="11353800" y="2653800"/>
            <a:ext cx="0" cy="1080000"/>
          </a:xfrm>
          <a:prstGeom prst="line">
            <a:avLst/>
          </a:prstGeom>
          <a:ln w="635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al 51">
            <a:extLst>
              <a:ext uri="{FF2B5EF4-FFF2-40B4-BE49-F238E27FC236}">
                <a16:creationId xmlns:a16="http://schemas.microsoft.com/office/drawing/2014/main" id="{CFC9E6A4-9082-BB49-9A45-E02255DEDFA6}"/>
              </a:ext>
            </a:extLst>
          </p:cNvPr>
          <p:cNvSpPr/>
          <p:nvPr/>
        </p:nvSpPr>
        <p:spPr>
          <a:xfrm rot="10800000">
            <a:off x="11317800" y="2585883"/>
            <a:ext cx="72000" cy="720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3" name="Tekstvak 52">
            <a:extLst>
              <a:ext uri="{FF2B5EF4-FFF2-40B4-BE49-F238E27FC236}">
                <a16:creationId xmlns:a16="http://schemas.microsoft.com/office/drawing/2014/main" id="{CE0C2393-0D2B-B841-A070-753E5A6E797B}"/>
              </a:ext>
            </a:extLst>
          </p:cNvPr>
          <p:cNvSpPr txBox="1"/>
          <p:nvPr/>
        </p:nvSpPr>
        <p:spPr>
          <a:xfrm>
            <a:off x="10858500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E8F4D"/>
                </a:solidFill>
                <a:latin typeface="Bebas Neue" pitchFamily="2" charset="77"/>
              </a:rPr>
              <a:t>09:00</a:t>
            </a:r>
          </a:p>
        </p:txBody>
      </p:sp>
      <p:cxnSp>
        <p:nvCxnSpPr>
          <p:cNvPr id="54" name="Rechte verbindingslijn 53">
            <a:extLst>
              <a:ext uri="{FF2B5EF4-FFF2-40B4-BE49-F238E27FC236}">
                <a16:creationId xmlns:a16="http://schemas.microsoft.com/office/drawing/2014/main" id="{6589C538-F398-6E44-A0A7-9D6AA6F7897B}"/>
              </a:ext>
            </a:extLst>
          </p:cNvPr>
          <p:cNvCxnSpPr>
            <a:cxnSpLocks/>
          </p:cNvCxnSpPr>
          <p:nvPr/>
        </p:nvCxnSpPr>
        <p:spPr>
          <a:xfrm>
            <a:off x="10617724" y="2354712"/>
            <a:ext cx="2667000" cy="0"/>
          </a:xfrm>
          <a:prstGeom prst="line">
            <a:avLst/>
          </a:prstGeom>
          <a:ln w="2540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kstvak 54">
            <a:extLst>
              <a:ext uri="{FF2B5EF4-FFF2-40B4-BE49-F238E27FC236}">
                <a16:creationId xmlns:a16="http://schemas.microsoft.com/office/drawing/2014/main" id="{D9961330-8911-6846-BBEF-702ACEB61500}"/>
              </a:ext>
            </a:extLst>
          </p:cNvPr>
          <p:cNvSpPr txBox="1"/>
          <p:nvPr/>
        </p:nvSpPr>
        <p:spPr>
          <a:xfrm>
            <a:off x="10695448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Do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work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Career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041496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37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6" presetClass="entr" presetSubtype="37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  <p:bldP spid="16" grpId="0" animBg="1"/>
      <p:bldP spid="19" grpId="1" animBg="1"/>
      <p:bldP spid="4" grpId="0"/>
      <p:bldP spid="12" grpId="0" animBg="1"/>
      <p:bldP spid="14" grpId="0" animBg="1"/>
      <p:bldP spid="17" grpId="0" animBg="1"/>
      <p:bldP spid="22" grpId="0" animBg="1"/>
      <p:bldP spid="23" grpId="0"/>
      <p:bldP spid="25" grpId="0"/>
      <p:bldP spid="40" grpId="0" animBg="1"/>
      <p:bldP spid="41" grpId="0" animBg="1"/>
      <p:bldP spid="42" grpId="0" animBg="1"/>
      <p:bldP spid="44" grpId="0" animBg="1"/>
      <p:bldP spid="47" grpId="0"/>
      <p:bldP spid="48" grpId="0" animBg="1"/>
      <p:bldP spid="49" grpId="0" animBg="1"/>
      <p:bldP spid="50" grpId="0" animBg="1"/>
      <p:bldP spid="52" grpId="0" animBg="1"/>
      <p:bldP spid="53" grpId="0"/>
      <p:bldP spid="5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381E0F33-0513-684E-8EBA-670CA9190B77}"/>
              </a:ext>
            </a:extLst>
          </p:cNvPr>
          <p:cNvCxnSpPr>
            <a:cxnSpLocks/>
          </p:cNvCxnSpPr>
          <p:nvPr/>
        </p:nvCxnSpPr>
        <p:spPr>
          <a:xfrm>
            <a:off x="0" y="4114800"/>
            <a:ext cx="14630400" cy="0"/>
          </a:xfrm>
          <a:prstGeom prst="line">
            <a:avLst/>
          </a:prstGeom>
          <a:ln w="6350">
            <a:solidFill>
              <a:srgbClr val="6364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al 9">
            <a:extLst>
              <a:ext uri="{FF2B5EF4-FFF2-40B4-BE49-F238E27FC236}">
                <a16:creationId xmlns:a16="http://schemas.microsoft.com/office/drawing/2014/main" id="{770743EC-B377-9C49-A7BA-A5BAAFA11EE8}"/>
              </a:ext>
            </a:extLst>
          </p:cNvPr>
          <p:cNvSpPr/>
          <p:nvPr/>
        </p:nvSpPr>
        <p:spPr>
          <a:xfrm>
            <a:off x="2473196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D610153D-CDEB-924C-B3FD-B17C8599DB69}"/>
              </a:ext>
            </a:extLst>
          </p:cNvPr>
          <p:cNvSpPr/>
          <p:nvPr/>
        </p:nvSpPr>
        <p:spPr>
          <a:xfrm>
            <a:off x="2584196" y="3844800"/>
            <a:ext cx="540000" cy="540000"/>
          </a:xfrm>
          <a:prstGeom prst="ellipse">
            <a:avLst/>
          </a:prstGeom>
          <a:noFill/>
          <a:ln w="25400">
            <a:solidFill>
              <a:srgbClr val="009D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874CF565-3C4A-5042-967F-153E1202C4D0}"/>
              </a:ext>
            </a:extLst>
          </p:cNvPr>
          <p:cNvSpPr/>
          <p:nvPr/>
        </p:nvSpPr>
        <p:spPr>
          <a:xfrm>
            <a:off x="2701796" y="3962400"/>
            <a:ext cx="304800" cy="3048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415757BA-3F79-554A-9530-11440C50AB90}"/>
              </a:ext>
            </a:extLst>
          </p:cNvPr>
          <p:cNvCxnSpPr>
            <a:stCxn id="10" idx="4"/>
          </p:cNvCxnSpPr>
          <p:nvPr/>
        </p:nvCxnSpPr>
        <p:spPr>
          <a:xfrm>
            <a:off x="2854196" y="4495800"/>
            <a:ext cx="0" cy="1080000"/>
          </a:xfrm>
          <a:prstGeom prst="line">
            <a:avLst/>
          </a:prstGeom>
          <a:ln w="635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al 18">
            <a:extLst>
              <a:ext uri="{FF2B5EF4-FFF2-40B4-BE49-F238E27FC236}">
                <a16:creationId xmlns:a16="http://schemas.microsoft.com/office/drawing/2014/main" id="{2CCE6481-3E4E-F347-A5E9-05240BE07635}"/>
              </a:ext>
            </a:extLst>
          </p:cNvPr>
          <p:cNvSpPr/>
          <p:nvPr/>
        </p:nvSpPr>
        <p:spPr>
          <a:xfrm>
            <a:off x="2818196" y="5571717"/>
            <a:ext cx="72000" cy="720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5A1FB5A0-4202-4847-A6F4-0F41C9B835E6}"/>
              </a:ext>
            </a:extLst>
          </p:cNvPr>
          <p:cNvSpPr txBox="1"/>
          <p:nvPr/>
        </p:nvSpPr>
        <p:spPr>
          <a:xfrm>
            <a:off x="2358896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009D90"/>
                </a:solidFill>
                <a:latin typeface="Bebas Neue" pitchFamily="2" charset="77"/>
              </a:rPr>
              <a:t>07:45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2AEC2664-6529-394F-9B7D-7ED19BF1284D}"/>
              </a:ext>
            </a:extLst>
          </p:cNvPr>
          <p:cNvCxnSpPr>
            <a:cxnSpLocks/>
          </p:cNvCxnSpPr>
          <p:nvPr/>
        </p:nvCxnSpPr>
        <p:spPr>
          <a:xfrm>
            <a:off x="2265932" y="6224621"/>
            <a:ext cx="2667000" cy="0"/>
          </a:xfrm>
          <a:prstGeom prst="line">
            <a:avLst/>
          </a:prstGeom>
          <a:ln w="2540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kstvak 3">
            <a:extLst>
              <a:ext uri="{FF2B5EF4-FFF2-40B4-BE49-F238E27FC236}">
                <a16:creationId xmlns:a16="http://schemas.microsoft.com/office/drawing/2014/main" id="{BB30438B-E115-E244-A7CE-8F3A567A5D86}"/>
              </a:ext>
            </a:extLst>
          </p:cNvPr>
          <p:cNvSpPr txBox="1"/>
          <p:nvPr/>
        </p:nvSpPr>
        <p:spPr>
          <a:xfrm>
            <a:off x="2343656" y="5851109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Brushing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teeth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Slightly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Annoying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4EB83B79-D4C3-0647-AE3D-E831CA7C8CD3}"/>
              </a:ext>
            </a:extLst>
          </p:cNvPr>
          <p:cNvSpPr/>
          <p:nvPr/>
        </p:nvSpPr>
        <p:spPr>
          <a:xfrm rot="10800000">
            <a:off x="528800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DEFA18B4-C8DC-9E4E-8C30-0C13C7CD33F2}"/>
              </a:ext>
            </a:extLst>
          </p:cNvPr>
          <p:cNvSpPr/>
          <p:nvPr/>
        </p:nvSpPr>
        <p:spPr>
          <a:xfrm rot="10800000">
            <a:off x="5399008" y="3844800"/>
            <a:ext cx="540000" cy="540000"/>
          </a:xfrm>
          <a:prstGeom prst="ellipse">
            <a:avLst/>
          </a:prstGeom>
          <a:noFill/>
          <a:ln w="25400">
            <a:solidFill>
              <a:srgbClr val="E05B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7DDDCB45-1423-CF46-BC8C-EA7F08E674CA}"/>
              </a:ext>
            </a:extLst>
          </p:cNvPr>
          <p:cNvSpPr/>
          <p:nvPr/>
        </p:nvSpPr>
        <p:spPr>
          <a:xfrm rot="10800000">
            <a:off x="5516608" y="3962400"/>
            <a:ext cx="304800" cy="3048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73E8B926-B439-6E40-9C35-651AD2B95266}"/>
              </a:ext>
            </a:extLst>
          </p:cNvPr>
          <p:cNvCxnSpPr>
            <a:cxnSpLocks/>
            <a:stCxn id="12" idx="4"/>
          </p:cNvCxnSpPr>
          <p:nvPr/>
        </p:nvCxnSpPr>
        <p:spPr>
          <a:xfrm rot="10800000">
            <a:off x="5669008" y="2653800"/>
            <a:ext cx="0" cy="1080000"/>
          </a:xfrm>
          <a:prstGeom prst="line">
            <a:avLst/>
          </a:prstGeom>
          <a:ln w="635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al 21">
            <a:extLst>
              <a:ext uri="{FF2B5EF4-FFF2-40B4-BE49-F238E27FC236}">
                <a16:creationId xmlns:a16="http://schemas.microsoft.com/office/drawing/2014/main" id="{33B85447-B987-4646-A428-D303B6890D31}"/>
              </a:ext>
            </a:extLst>
          </p:cNvPr>
          <p:cNvSpPr/>
          <p:nvPr/>
        </p:nvSpPr>
        <p:spPr>
          <a:xfrm rot="10800000">
            <a:off x="5633008" y="2585883"/>
            <a:ext cx="72000" cy="720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DE0DEFF2-4488-5748-96CF-45EF8BA4DE48}"/>
              </a:ext>
            </a:extLst>
          </p:cNvPr>
          <p:cNvSpPr txBox="1"/>
          <p:nvPr/>
        </p:nvSpPr>
        <p:spPr>
          <a:xfrm>
            <a:off x="5173708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05B3F"/>
                </a:solidFill>
                <a:latin typeface="Bebas Neue" pitchFamily="2" charset="77"/>
              </a:rPr>
              <a:t>08:00</a:t>
            </a:r>
          </a:p>
        </p:txBody>
      </p:sp>
      <p:cxnSp>
        <p:nvCxnSpPr>
          <p:cNvPr id="24" name="Rechte verbindingslijn 23">
            <a:extLst>
              <a:ext uri="{FF2B5EF4-FFF2-40B4-BE49-F238E27FC236}">
                <a16:creationId xmlns:a16="http://schemas.microsoft.com/office/drawing/2014/main" id="{F5B15471-689C-4946-8D18-FC56C9135CF2}"/>
              </a:ext>
            </a:extLst>
          </p:cNvPr>
          <p:cNvCxnSpPr>
            <a:cxnSpLocks/>
          </p:cNvCxnSpPr>
          <p:nvPr/>
        </p:nvCxnSpPr>
        <p:spPr>
          <a:xfrm>
            <a:off x="4932932" y="2354712"/>
            <a:ext cx="2667000" cy="0"/>
          </a:xfrm>
          <a:prstGeom prst="line">
            <a:avLst/>
          </a:prstGeom>
          <a:ln w="2540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>
            <a:extLst>
              <a:ext uri="{FF2B5EF4-FFF2-40B4-BE49-F238E27FC236}">
                <a16:creationId xmlns:a16="http://schemas.microsoft.com/office/drawing/2014/main" id="{5E15204D-D0AF-A34C-964F-2E1B0E469E61}"/>
              </a:ext>
            </a:extLst>
          </p:cNvPr>
          <p:cNvSpPr txBox="1"/>
          <p:nvPr/>
        </p:nvSpPr>
        <p:spPr>
          <a:xfrm>
            <a:off x="5010656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Watching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TV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Very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Annoying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F57C2AA7-A1F2-5B48-A94C-335EFE67BA5A}"/>
              </a:ext>
            </a:extLst>
          </p:cNvPr>
          <p:cNvSpPr/>
          <p:nvPr/>
        </p:nvSpPr>
        <p:spPr>
          <a:xfrm>
            <a:off x="823418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1" name="Ovaal 40">
            <a:extLst>
              <a:ext uri="{FF2B5EF4-FFF2-40B4-BE49-F238E27FC236}">
                <a16:creationId xmlns:a16="http://schemas.microsoft.com/office/drawing/2014/main" id="{BBA96C06-0771-8A4F-8546-BDC055B03CDF}"/>
              </a:ext>
            </a:extLst>
          </p:cNvPr>
          <p:cNvSpPr/>
          <p:nvPr/>
        </p:nvSpPr>
        <p:spPr>
          <a:xfrm>
            <a:off x="8345188" y="3844800"/>
            <a:ext cx="540000" cy="540000"/>
          </a:xfrm>
          <a:prstGeom prst="ellipse">
            <a:avLst/>
          </a:prstGeom>
          <a:noFill/>
          <a:ln w="25400">
            <a:solidFill>
              <a:srgbClr val="3A6D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2" name="Ovaal 41">
            <a:extLst>
              <a:ext uri="{FF2B5EF4-FFF2-40B4-BE49-F238E27FC236}">
                <a16:creationId xmlns:a16="http://schemas.microsoft.com/office/drawing/2014/main" id="{A1967775-804B-F145-B2FA-A96CEE3C3C43}"/>
              </a:ext>
            </a:extLst>
          </p:cNvPr>
          <p:cNvSpPr/>
          <p:nvPr/>
        </p:nvSpPr>
        <p:spPr>
          <a:xfrm>
            <a:off x="8462788" y="3962400"/>
            <a:ext cx="304800" cy="3048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43" name="Rechte verbindingslijn 42">
            <a:extLst>
              <a:ext uri="{FF2B5EF4-FFF2-40B4-BE49-F238E27FC236}">
                <a16:creationId xmlns:a16="http://schemas.microsoft.com/office/drawing/2014/main" id="{ECF2BFD9-45EC-5C45-BECB-A4239225F290}"/>
              </a:ext>
            </a:extLst>
          </p:cNvPr>
          <p:cNvCxnSpPr>
            <a:stCxn id="40" idx="4"/>
          </p:cNvCxnSpPr>
          <p:nvPr/>
        </p:nvCxnSpPr>
        <p:spPr>
          <a:xfrm>
            <a:off x="8615188" y="4495800"/>
            <a:ext cx="0" cy="1080000"/>
          </a:xfrm>
          <a:prstGeom prst="line">
            <a:avLst/>
          </a:prstGeom>
          <a:ln w="635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al 43">
            <a:extLst>
              <a:ext uri="{FF2B5EF4-FFF2-40B4-BE49-F238E27FC236}">
                <a16:creationId xmlns:a16="http://schemas.microsoft.com/office/drawing/2014/main" id="{434E4DA3-E89F-7441-9BFE-FE97F99CFC64}"/>
              </a:ext>
            </a:extLst>
          </p:cNvPr>
          <p:cNvSpPr/>
          <p:nvPr/>
        </p:nvSpPr>
        <p:spPr>
          <a:xfrm>
            <a:off x="8579188" y="5571717"/>
            <a:ext cx="72000" cy="720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CD17E5D4-B8A8-BD40-9158-35FF6B430817}"/>
              </a:ext>
            </a:extLst>
          </p:cNvPr>
          <p:cNvSpPr txBox="1"/>
          <p:nvPr/>
        </p:nvSpPr>
        <p:spPr>
          <a:xfrm>
            <a:off x="8119888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3A6D70"/>
                </a:solidFill>
                <a:latin typeface="Bebas Neue" pitchFamily="2" charset="77"/>
              </a:rPr>
              <a:t>8:15</a:t>
            </a:r>
          </a:p>
        </p:txBody>
      </p:sp>
      <p:cxnSp>
        <p:nvCxnSpPr>
          <p:cNvPr id="46" name="Rechte verbindingslijn 45">
            <a:extLst>
              <a:ext uri="{FF2B5EF4-FFF2-40B4-BE49-F238E27FC236}">
                <a16:creationId xmlns:a16="http://schemas.microsoft.com/office/drawing/2014/main" id="{D42D773B-E765-0B41-92A4-37C9BD70BBAF}"/>
              </a:ext>
            </a:extLst>
          </p:cNvPr>
          <p:cNvCxnSpPr>
            <a:cxnSpLocks/>
          </p:cNvCxnSpPr>
          <p:nvPr/>
        </p:nvCxnSpPr>
        <p:spPr>
          <a:xfrm>
            <a:off x="8026924" y="6224621"/>
            <a:ext cx="3290876" cy="0"/>
          </a:xfrm>
          <a:prstGeom prst="line">
            <a:avLst/>
          </a:prstGeom>
          <a:ln w="2540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kstvak 46">
            <a:extLst>
              <a:ext uri="{FF2B5EF4-FFF2-40B4-BE49-F238E27FC236}">
                <a16:creationId xmlns:a16="http://schemas.microsoft.com/office/drawing/2014/main" id="{9F6FF031-F2F6-0944-ABC8-531E9709EECF}"/>
              </a:ext>
            </a:extLst>
          </p:cNvPr>
          <p:cNvSpPr txBox="1"/>
          <p:nvPr/>
        </p:nvSpPr>
        <p:spPr>
          <a:xfrm>
            <a:off x="8104648" y="5851109"/>
            <a:ext cx="3519152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Eating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Slightly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Annoying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id="{9C144AB7-1937-3F4E-B9D2-A1D3FFEB879B}"/>
              </a:ext>
            </a:extLst>
          </p:cNvPr>
          <p:cNvSpPr/>
          <p:nvPr/>
        </p:nvSpPr>
        <p:spPr>
          <a:xfrm rot="10800000">
            <a:off x="10972800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" name="Ovaal 48">
            <a:extLst>
              <a:ext uri="{FF2B5EF4-FFF2-40B4-BE49-F238E27FC236}">
                <a16:creationId xmlns:a16="http://schemas.microsoft.com/office/drawing/2014/main" id="{5F26F0F7-3C4B-D540-B717-FF0AF8162853}"/>
              </a:ext>
            </a:extLst>
          </p:cNvPr>
          <p:cNvSpPr/>
          <p:nvPr/>
        </p:nvSpPr>
        <p:spPr>
          <a:xfrm rot="10800000">
            <a:off x="11083800" y="3844800"/>
            <a:ext cx="540000" cy="540000"/>
          </a:xfrm>
          <a:prstGeom prst="ellipse">
            <a:avLst/>
          </a:prstGeom>
          <a:noFill/>
          <a:ln w="25400">
            <a:solidFill>
              <a:srgbClr val="EE8F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0" name="Ovaal 49">
            <a:extLst>
              <a:ext uri="{FF2B5EF4-FFF2-40B4-BE49-F238E27FC236}">
                <a16:creationId xmlns:a16="http://schemas.microsoft.com/office/drawing/2014/main" id="{A2888A13-E39B-FF4C-81A7-3F8F91F302FF}"/>
              </a:ext>
            </a:extLst>
          </p:cNvPr>
          <p:cNvSpPr/>
          <p:nvPr/>
        </p:nvSpPr>
        <p:spPr>
          <a:xfrm rot="10800000">
            <a:off x="11201400" y="3962400"/>
            <a:ext cx="304800" cy="3048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51" name="Rechte verbindingslijn 50">
            <a:extLst>
              <a:ext uri="{FF2B5EF4-FFF2-40B4-BE49-F238E27FC236}">
                <a16:creationId xmlns:a16="http://schemas.microsoft.com/office/drawing/2014/main" id="{1EC0FC9C-AB22-C840-8320-3F80594A9C8F}"/>
              </a:ext>
            </a:extLst>
          </p:cNvPr>
          <p:cNvCxnSpPr>
            <a:cxnSpLocks/>
            <a:stCxn id="48" idx="4"/>
          </p:cNvCxnSpPr>
          <p:nvPr/>
        </p:nvCxnSpPr>
        <p:spPr>
          <a:xfrm rot="10800000">
            <a:off x="11353800" y="2653800"/>
            <a:ext cx="0" cy="1080000"/>
          </a:xfrm>
          <a:prstGeom prst="line">
            <a:avLst/>
          </a:prstGeom>
          <a:ln w="635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al 51">
            <a:extLst>
              <a:ext uri="{FF2B5EF4-FFF2-40B4-BE49-F238E27FC236}">
                <a16:creationId xmlns:a16="http://schemas.microsoft.com/office/drawing/2014/main" id="{CFC9E6A4-9082-BB49-9A45-E02255DEDFA6}"/>
              </a:ext>
            </a:extLst>
          </p:cNvPr>
          <p:cNvSpPr/>
          <p:nvPr/>
        </p:nvSpPr>
        <p:spPr>
          <a:xfrm rot="10800000">
            <a:off x="11317800" y="2585883"/>
            <a:ext cx="72000" cy="720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3" name="Tekstvak 52">
            <a:extLst>
              <a:ext uri="{FF2B5EF4-FFF2-40B4-BE49-F238E27FC236}">
                <a16:creationId xmlns:a16="http://schemas.microsoft.com/office/drawing/2014/main" id="{CE0C2393-0D2B-B841-A070-753E5A6E797B}"/>
              </a:ext>
            </a:extLst>
          </p:cNvPr>
          <p:cNvSpPr txBox="1"/>
          <p:nvPr/>
        </p:nvSpPr>
        <p:spPr>
          <a:xfrm>
            <a:off x="10858500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E8F4D"/>
                </a:solidFill>
                <a:latin typeface="Bebas Neue" pitchFamily="2" charset="77"/>
              </a:rPr>
              <a:t>09:00</a:t>
            </a:r>
          </a:p>
        </p:txBody>
      </p:sp>
      <p:cxnSp>
        <p:nvCxnSpPr>
          <p:cNvPr id="54" name="Rechte verbindingslijn 53">
            <a:extLst>
              <a:ext uri="{FF2B5EF4-FFF2-40B4-BE49-F238E27FC236}">
                <a16:creationId xmlns:a16="http://schemas.microsoft.com/office/drawing/2014/main" id="{6589C538-F398-6E44-A0A7-9D6AA6F7897B}"/>
              </a:ext>
            </a:extLst>
          </p:cNvPr>
          <p:cNvCxnSpPr>
            <a:cxnSpLocks/>
          </p:cNvCxnSpPr>
          <p:nvPr/>
        </p:nvCxnSpPr>
        <p:spPr>
          <a:xfrm>
            <a:off x="10617724" y="2354712"/>
            <a:ext cx="2667000" cy="0"/>
          </a:xfrm>
          <a:prstGeom prst="line">
            <a:avLst/>
          </a:prstGeom>
          <a:ln w="2540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kstvak 54">
            <a:extLst>
              <a:ext uri="{FF2B5EF4-FFF2-40B4-BE49-F238E27FC236}">
                <a16:creationId xmlns:a16="http://schemas.microsoft.com/office/drawing/2014/main" id="{D9961330-8911-6846-BBEF-702ACEB61500}"/>
              </a:ext>
            </a:extLst>
          </p:cNvPr>
          <p:cNvSpPr txBox="1"/>
          <p:nvPr/>
        </p:nvSpPr>
        <p:spPr>
          <a:xfrm>
            <a:off x="10695448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Do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work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Unacceptable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2365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CB7F446E-8E8E-8540-8C18-760801352F53}"/>
              </a:ext>
            </a:extLst>
          </p:cNvPr>
          <p:cNvCxnSpPr>
            <a:cxnSpLocks/>
          </p:cNvCxnSpPr>
          <p:nvPr/>
        </p:nvCxnSpPr>
        <p:spPr>
          <a:xfrm>
            <a:off x="0" y="4114800"/>
            <a:ext cx="7315200" cy="0"/>
          </a:xfrm>
          <a:prstGeom prst="line">
            <a:avLst/>
          </a:prstGeom>
          <a:ln w="6350">
            <a:solidFill>
              <a:srgbClr val="6364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al 7">
            <a:extLst>
              <a:ext uri="{FF2B5EF4-FFF2-40B4-BE49-F238E27FC236}">
                <a16:creationId xmlns:a16="http://schemas.microsoft.com/office/drawing/2014/main" id="{44619C53-B018-C84F-9751-B422A1752A54}"/>
              </a:ext>
            </a:extLst>
          </p:cNvPr>
          <p:cNvSpPr/>
          <p:nvPr/>
        </p:nvSpPr>
        <p:spPr>
          <a:xfrm rot="10800000">
            <a:off x="6934201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949D8D0C-955F-6942-A011-21F57E8A2904}"/>
              </a:ext>
            </a:extLst>
          </p:cNvPr>
          <p:cNvSpPr/>
          <p:nvPr/>
        </p:nvSpPr>
        <p:spPr>
          <a:xfrm rot="10800000">
            <a:off x="7045201" y="3844800"/>
            <a:ext cx="540000" cy="540000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7FE86A5B-A6A3-584C-A30C-0C212CA98181}"/>
              </a:ext>
            </a:extLst>
          </p:cNvPr>
          <p:cNvSpPr/>
          <p:nvPr/>
        </p:nvSpPr>
        <p:spPr>
          <a:xfrm rot="10800000">
            <a:off x="7162801" y="3962400"/>
            <a:ext cx="304800" cy="304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05D8DB07-BB03-3F4E-918D-5A0A81D12426}"/>
              </a:ext>
            </a:extLst>
          </p:cNvPr>
          <p:cNvSpPr txBox="1"/>
          <p:nvPr/>
        </p:nvSpPr>
        <p:spPr>
          <a:xfrm>
            <a:off x="6819900" y="4784791"/>
            <a:ext cx="990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6000" dirty="0">
                <a:solidFill>
                  <a:srgbClr val="636462"/>
                </a:solidFill>
                <a:latin typeface="Bebas Neue" pitchFamily="2" charset="7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144042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CB7F446E-8E8E-8540-8C18-760801352F53}"/>
              </a:ext>
            </a:extLst>
          </p:cNvPr>
          <p:cNvCxnSpPr>
            <a:cxnSpLocks/>
          </p:cNvCxnSpPr>
          <p:nvPr/>
        </p:nvCxnSpPr>
        <p:spPr>
          <a:xfrm>
            <a:off x="0" y="4114800"/>
            <a:ext cx="7315200" cy="0"/>
          </a:xfrm>
          <a:prstGeom prst="line">
            <a:avLst/>
          </a:prstGeom>
          <a:ln w="6350">
            <a:solidFill>
              <a:srgbClr val="6364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al 7">
            <a:extLst>
              <a:ext uri="{FF2B5EF4-FFF2-40B4-BE49-F238E27FC236}">
                <a16:creationId xmlns:a16="http://schemas.microsoft.com/office/drawing/2014/main" id="{44619C53-B018-C84F-9751-B422A1752A54}"/>
              </a:ext>
            </a:extLst>
          </p:cNvPr>
          <p:cNvSpPr/>
          <p:nvPr/>
        </p:nvSpPr>
        <p:spPr>
          <a:xfrm rot="10800000">
            <a:off x="6934201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949D8D0C-955F-6942-A011-21F57E8A2904}"/>
              </a:ext>
            </a:extLst>
          </p:cNvPr>
          <p:cNvSpPr/>
          <p:nvPr/>
        </p:nvSpPr>
        <p:spPr>
          <a:xfrm rot="10800000">
            <a:off x="7045201" y="3844800"/>
            <a:ext cx="540000" cy="540000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7FE86A5B-A6A3-584C-A30C-0C212CA98181}"/>
              </a:ext>
            </a:extLst>
          </p:cNvPr>
          <p:cNvSpPr/>
          <p:nvPr/>
        </p:nvSpPr>
        <p:spPr>
          <a:xfrm rot="10800000">
            <a:off x="7162801" y="3962400"/>
            <a:ext cx="304800" cy="304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05D8DB07-BB03-3F4E-918D-5A0A81D12426}"/>
              </a:ext>
            </a:extLst>
          </p:cNvPr>
          <p:cNvSpPr txBox="1"/>
          <p:nvPr/>
        </p:nvSpPr>
        <p:spPr>
          <a:xfrm>
            <a:off x="6819900" y="4784791"/>
            <a:ext cx="990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6000" dirty="0">
                <a:solidFill>
                  <a:srgbClr val="636462"/>
                </a:solidFill>
                <a:latin typeface="Bebas Neue" pitchFamily="2" charset="77"/>
              </a:rPr>
              <a:t>?</a:t>
            </a: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653D497A-1AFE-1D43-B7BE-D6A57554425D}"/>
              </a:ext>
            </a:extLst>
          </p:cNvPr>
          <p:cNvSpPr/>
          <p:nvPr/>
        </p:nvSpPr>
        <p:spPr>
          <a:xfrm rot="10800000">
            <a:off x="-2134800" y="-5335200"/>
            <a:ext cx="18900000" cy="1890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CBB79D65-F724-FF4B-B8F8-FF6298B30B6A}"/>
              </a:ext>
            </a:extLst>
          </p:cNvPr>
          <p:cNvSpPr txBox="1"/>
          <p:nvPr/>
        </p:nvSpPr>
        <p:spPr>
          <a:xfrm>
            <a:off x="4193383" y="3653134"/>
            <a:ext cx="6243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Activity prediction</a:t>
            </a:r>
          </a:p>
        </p:txBody>
      </p:sp>
    </p:spTree>
    <p:extLst>
      <p:ext uri="{BB962C8B-B14F-4D97-AF65-F5344CB8AC3E}">
        <p14:creationId xmlns:p14="http://schemas.microsoft.com/office/powerpoint/2010/main" val="187978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0F628B-E1EC-A24C-9F9E-31104608FCD6}"/>
              </a:ext>
            </a:extLst>
          </p:cNvPr>
          <p:cNvSpPr txBox="1"/>
          <p:nvPr/>
        </p:nvSpPr>
        <p:spPr>
          <a:xfrm>
            <a:off x="4193383" y="3653134"/>
            <a:ext cx="6243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Activity prediction</a:t>
            </a:r>
          </a:p>
        </p:txBody>
      </p:sp>
    </p:spTree>
    <p:extLst>
      <p:ext uri="{BB962C8B-B14F-4D97-AF65-F5344CB8AC3E}">
        <p14:creationId xmlns:p14="http://schemas.microsoft.com/office/powerpoint/2010/main" val="627450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0F628B-E1EC-A24C-9F9E-31104608FCD6}"/>
              </a:ext>
            </a:extLst>
          </p:cNvPr>
          <p:cNvSpPr txBox="1"/>
          <p:nvPr/>
        </p:nvSpPr>
        <p:spPr>
          <a:xfrm>
            <a:off x="4191000" y="685800"/>
            <a:ext cx="6243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Activity prediction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8088FE8-ABA1-314F-9E80-8886F97AAE79}"/>
              </a:ext>
            </a:extLst>
          </p:cNvPr>
          <p:cNvSpPr txBox="1"/>
          <p:nvPr/>
        </p:nvSpPr>
        <p:spPr>
          <a:xfrm>
            <a:off x="1991432" y="3730079"/>
            <a:ext cx="3329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Data mining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4D1C26BF-AB25-1449-B6EE-654A5446CA59}"/>
              </a:ext>
            </a:extLst>
          </p:cNvPr>
          <p:cNvSpPr txBox="1"/>
          <p:nvPr/>
        </p:nvSpPr>
        <p:spPr>
          <a:xfrm>
            <a:off x="9572486" y="3730078"/>
            <a:ext cx="28030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59988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0F628B-E1EC-A24C-9F9E-31104608FCD6}"/>
              </a:ext>
            </a:extLst>
          </p:cNvPr>
          <p:cNvSpPr txBox="1"/>
          <p:nvPr/>
        </p:nvSpPr>
        <p:spPr>
          <a:xfrm>
            <a:off x="4191000" y="685800"/>
            <a:ext cx="6243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Activity prediction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8088FE8-ABA1-314F-9E80-8886F97AAE79}"/>
              </a:ext>
            </a:extLst>
          </p:cNvPr>
          <p:cNvSpPr txBox="1"/>
          <p:nvPr/>
        </p:nvSpPr>
        <p:spPr>
          <a:xfrm>
            <a:off x="1991432" y="1620000"/>
            <a:ext cx="3329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Data mining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4D1C26BF-AB25-1449-B6EE-654A5446CA59}"/>
              </a:ext>
            </a:extLst>
          </p:cNvPr>
          <p:cNvSpPr txBox="1"/>
          <p:nvPr/>
        </p:nvSpPr>
        <p:spPr>
          <a:xfrm>
            <a:off x="9572486" y="3730078"/>
            <a:ext cx="28030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Clustering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7EEBF943-6307-034A-A438-DE5792681EE8}"/>
              </a:ext>
            </a:extLst>
          </p:cNvPr>
          <p:cNvSpPr txBox="1"/>
          <p:nvPr/>
        </p:nvSpPr>
        <p:spPr>
          <a:xfrm>
            <a:off x="2337776" y="2368659"/>
            <a:ext cx="2637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exa Thin" panose="02000500000000000000" pitchFamily="2" charset="77"/>
              </a:rPr>
              <a:t>Apriori algorithm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E29D36B-5A50-8146-888D-0983A4B0BA37}"/>
              </a:ext>
            </a:extLst>
          </p:cNvPr>
          <p:cNvSpPr txBox="1"/>
          <p:nvPr/>
        </p:nvSpPr>
        <p:spPr>
          <a:xfrm>
            <a:off x="1508061" y="3268413"/>
            <a:ext cx="4296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Sleep ‣ Toilet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TV ‣ …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2ED77EF5-F2D8-564C-AB87-F2F95EA17B5F}"/>
              </a:ext>
            </a:extLst>
          </p:cNvPr>
          <p:cNvSpPr txBox="1"/>
          <p:nvPr/>
        </p:nvSpPr>
        <p:spPr>
          <a:xfrm>
            <a:off x="1179798" y="3883939"/>
            <a:ext cx="49532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Toilet ‣ Shower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Toilet ‣ …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6462E5D-18A9-9341-A1FD-38F2D34BE7D9}"/>
              </a:ext>
            </a:extLst>
          </p:cNvPr>
          <p:cNvSpPr txBox="1"/>
          <p:nvPr/>
        </p:nvSpPr>
        <p:spPr>
          <a:xfrm>
            <a:off x="1173386" y="4499465"/>
            <a:ext cx="4966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Toilet ‣ Shower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…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4129ED92-A0A0-8D47-AC54-479D4B3DCDC7}"/>
              </a:ext>
            </a:extLst>
          </p:cNvPr>
          <p:cNvSpPr txBox="1"/>
          <p:nvPr/>
        </p:nvSpPr>
        <p:spPr>
          <a:xfrm>
            <a:off x="1139145" y="5114991"/>
            <a:ext cx="50345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Sleep ‣ Toilet ‣ Shower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…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E6E29382-60CA-5340-8A7B-2CC222FC2F5C}"/>
              </a:ext>
            </a:extLst>
          </p:cNvPr>
          <p:cNvSpPr txBox="1"/>
          <p:nvPr/>
        </p:nvSpPr>
        <p:spPr>
          <a:xfrm>
            <a:off x="1215064" y="5730517"/>
            <a:ext cx="4966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Shower ‣ Toilet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…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9C50C4BD-7EDE-A746-96C6-964026F8EBB4}"/>
              </a:ext>
            </a:extLst>
          </p:cNvPr>
          <p:cNvSpPr txBox="1"/>
          <p:nvPr/>
        </p:nvSpPr>
        <p:spPr>
          <a:xfrm>
            <a:off x="1278094" y="6346042"/>
            <a:ext cx="4839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Toilet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Toilet ‣ …</a:t>
            </a:r>
          </a:p>
        </p:txBody>
      </p:sp>
    </p:spTree>
    <p:extLst>
      <p:ext uri="{BB962C8B-B14F-4D97-AF65-F5344CB8AC3E}">
        <p14:creationId xmlns:p14="http://schemas.microsoft.com/office/powerpoint/2010/main" val="5799303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0" grpId="0"/>
      <p:bldP spid="11" grpId="0"/>
      <p:bldP spid="12" grpId="0"/>
      <p:bldP spid="1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0F628B-E1EC-A24C-9F9E-31104608FCD6}"/>
              </a:ext>
            </a:extLst>
          </p:cNvPr>
          <p:cNvSpPr txBox="1"/>
          <p:nvPr/>
        </p:nvSpPr>
        <p:spPr>
          <a:xfrm>
            <a:off x="4191000" y="685800"/>
            <a:ext cx="6243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Activity prediction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8088FE8-ABA1-314F-9E80-8886F97AAE79}"/>
              </a:ext>
            </a:extLst>
          </p:cNvPr>
          <p:cNvSpPr txBox="1"/>
          <p:nvPr/>
        </p:nvSpPr>
        <p:spPr>
          <a:xfrm>
            <a:off x="1991432" y="1620000"/>
            <a:ext cx="3329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Data mining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4D1C26BF-AB25-1449-B6EE-654A5446CA59}"/>
              </a:ext>
            </a:extLst>
          </p:cNvPr>
          <p:cNvSpPr txBox="1"/>
          <p:nvPr/>
        </p:nvSpPr>
        <p:spPr>
          <a:xfrm>
            <a:off x="9572486" y="3730078"/>
            <a:ext cx="28030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Clustering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7EEBF943-6307-034A-A438-DE5792681EE8}"/>
              </a:ext>
            </a:extLst>
          </p:cNvPr>
          <p:cNvSpPr txBox="1"/>
          <p:nvPr/>
        </p:nvSpPr>
        <p:spPr>
          <a:xfrm>
            <a:off x="2337776" y="2368659"/>
            <a:ext cx="2637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exa Thin" panose="02000500000000000000" pitchFamily="2" charset="77"/>
              </a:rPr>
              <a:t>Apriori algorithm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E29D36B-5A50-8146-888D-0983A4B0BA37}"/>
              </a:ext>
            </a:extLst>
          </p:cNvPr>
          <p:cNvSpPr txBox="1"/>
          <p:nvPr/>
        </p:nvSpPr>
        <p:spPr>
          <a:xfrm>
            <a:off x="1511779" y="3268413"/>
            <a:ext cx="4339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Sleep ‣ </a:t>
            </a:r>
            <a:r>
              <a:rPr lang="nl-NL" sz="2400" dirty="0">
                <a:solidFill>
                  <a:schemeClr val="bg1"/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TV ‣ …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2ED77EF5-F2D8-564C-AB87-F2F95EA17B5F}"/>
              </a:ext>
            </a:extLst>
          </p:cNvPr>
          <p:cNvSpPr txBox="1"/>
          <p:nvPr/>
        </p:nvSpPr>
        <p:spPr>
          <a:xfrm>
            <a:off x="1162324" y="3883939"/>
            <a:ext cx="5037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</a:t>
            </a:r>
            <a:r>
              <a:rPr lang="nl-NL" sz="2400" dirty="0">
                <a:solidFill>
                  <a:schemeClr val="bg1"/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Shower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bg1"/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…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6462E5D-18A9-9341-A1FD-38F2D34BE7D9}"/>
              </a:ext>
            </a:extLst>
          </p:cNvPr>
          <p:cNvSpPr txBox="1"/>
          <p:nvPr/>
        </p:nvSpPr>
        <p:spPr>
          <a:xfrm>
            <a:off x="1198296" y="4499465"/>
            <a:ext cx="4966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bg1"/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Shower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…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4129ED92-A0A0-8D47-AC54-479D4B3DCDC7}"/>
              </a:ext>
            </a:extLst>
          </p:cNvPr>
          <p:cNvSpPr txBox="1"/>
          <p:nvPr/>
        </p:nvSpPr>
        <p:spPr>
          <a:xfrm>
            <a:off x="1164055" y="5114991"/>
            <a:ext cx="50345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Sleep ‣ </a:t>
            </a:r>
            <a:r>
              <a:rPr lang="nl-NL" sz="2400" dirty="0">
                <a:solidFill>
                  <a:schemeClr val="bg1"/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Shower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…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E6E29382-60CA-5340-8A7B-2CC222FC2F5C}"/>
              </a:ext>
            </a:extLst>
          </p:cNvPr>
          <p:cNvSpPr txBox="1"/>
          <p:nvPr/>
        </p:nvSpPr>
        <p:spPr>
          <a:xfrm>
            <a:off x="1177104" y="5730517"/>
            <a:ext cx="5008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Shower ‣ </a:t>
            </a:r>
            <a:r>
              <a:rPr lang="nl-NL" sz="2400" dirty="0">
                <a:solidFill>
                  <a:schemeClr val="bg1"/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…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9C50C4BD-7EDE-A746-96C6-964026F8EBB4}"/>
              </a:ext>
            </a:extLst>
          </p:cNvPr>
          <p:cNvSpPr txBox="1"/>
          <p:nvPr/>
        </p:nvSpPr>
        <p:spPr>
          <a:xfrm>
            <a:off x="1221347" y="6346042"/>
            <a:ext cx="4919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bg1"/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bg1"/>
                </a:solidFill>
                <a:latin typeface="Nexa" panose="02000000000000000000" pitchFamily="2" charset="77"/>
              </a:rPr>
              <a:t>Toilet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…</a:t>
            </a:r>
          </a:p>
        </p:txBody>
      </p:sp>
    </p:spTree>
    <p:extLst>
      <p:ext uri="{BB962C8B-B14F-4D97-AF65-F5344CB8AC3E}">
        <p14:creationId xmlns:p14="http://schemas.microsoft.com/office/powerpoint/2010/main" val="8251531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0F628B-E1EC-A24C-9F9E-31104608FCD6}"/>
              </a:ext>
            </a:extLst>
          </p:cNvPr>
          <p:cNvSpPr txBox="1"/>
          <p:nvPr/>
        </p:nvSpPr>
        <p:spPr>
          <a:xfrm>
            <a:off x="4191000" y="685800"/>
            <a:ext cx="6243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Activity prediction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8088FE8-ABA1-314F-9E80-8886F97AAE79}"/>
              </a:ext>
            </a:extLst>
          </p:cNvPr>
          <p:cNvSpPr txBox="1"/>
          <p:nvPr/>
        </p:nvSpPr>
        <p:spPr>
          <a:xfrm>
            <a:off x="1991432" y="1620000"/>
            <a:ext cx="3329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Data mining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4D1C26BF-AB25-1449-B6EE-654A5446CA59}"/>
              </a:ext>
            </a:extLst>
          </p:cNvPr>
          <p:cNvSpPr txBox="1"/>
          <p:nvPr/>
        </p:nvSpPr>
        <p:spPr>
          <a:xfrm>
            <a:off x="9572486" y="3730078"/>
            <a:ext cx="28030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Clustering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7EEBF943-6307-034A-A438-DE5792681EE8}"/>
              </a:ext>
            </a:extLst>
          </p:cNvPr>
          <p:cNvSpPr txBox="1"/>
          <p:nvPr/>
        </p:nvSpPr>
        <p:spPr>
          <a:xfrm>
            <a:off x="2337776" y="2368659"/>
            <a:ext cx="2637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exa Thin" panose="02000500000000000000" pitchFamily="2" charset="77"/>
              </a:rPr>
              <a:t>Apriori algorithm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E29D36B-5A50-8146-888D-0983A4B0BA37}"/>
              </a:ext>
            </a:extLst>
          </p:cNvPr>
          <p:cNvSpPr txBox="1"/>
          <p:nvPr/>
        </p:nvSpPr>
        <p:spPr>
          <a:xfrm>
            <a:off x="1511779" y="3268413"/>
            <a:ext cx="4339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Sleep ‣ </a:t>
            </a:r>
            <a:r>
              <a:rPr lang="nl-NL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Eat</a:t>
            </a:r>
            <a:r>
              <a:rPr lang="nl-NL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TV ‣ …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2ED77EF5-F2D8-564C-AB87-F2F95EA17B5F}"/>
              </a:ext>
            </a:extLst>
          </p:cNvPr>
          <p:cNvSpPr txBox="1"/>
          <p:nvPr/>
        </p:nvSpPr>
        <p:spPr>
          <a:xfrm>
            <a:off x="1162324" y="3883939"/>
            <a:ext cx="5037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Shower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Toilet ‣ …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6462E5D-18A9-9341-A1FD-38F2D34BE7D9}"/>
              </a:ext>
            </a:extLst>
          </p:cNvPr>
          <p:cNvSpPr txBox="1"/>
          <p:nvPr/>
        </p:nvSpPr>
        <p:spPr>
          <a:xfrm>
            <a:off x="1198296" y="4499465"/>
            <a:ext cx="50417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Shower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…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4129ED92-A0A0-8D47-AC54-479D4B3DCDC7}"/>
              </a:ext>
            </a:extLst>
          </p:cNvPr>
          <p:cNvSpPr txBox="1"/>
          <p:nvPr/>
        </p:nvSpPr>
        <p:spPr>
          <a:xfrm>
            <a:off x="1164055" y="5114991"/>
            <a:ext cx="5110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Sleep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Shower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Eat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…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E6E29382-60CA-5340-8A7B-2CC222FC2F5C}"/>
              </a:ext>
            </a:extLst>
          </p:cNvPr>
          <p:cNvSpPr txBox="1"/>
          <p:nvPr/>
        </p:nvSpPr>
        <p:spPr>
          <a:xfrm>
            <a:off x="1177104" y="5730517"/>
            <a:ext cx="5008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Shower ‣ </a:t>
            </a:r>
            <a:r>
              <a:rPr lang="nl-NL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Eat</a:t>
            </a:r>
            <a:r>
              <a:rPr lang="nl-NL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…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9C50C4BD-7EDE-A746-96C6-964026F8EBB4}"/>
              </a:ext>
            </a:extLst>
          </p:cNvPr>
          <p:cNvSpPr txBox="1"/>
          <p:nvPr/>
        </p:nvSpPr>
        <p:spPr>
          <a:xfrm>
            <a:off x="1221347" y="6346042"/>
            <a:ext cx="4919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rgbClr val="FEFAA2"/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rgbClr val="FEFAA2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 err="1">
                <a:solidFill>
                  <a:srgbClr val="FEFAA2"/>
                </a:solidFill>
                <a:latin typeface="Nexa" panose="02000000000000000000" pitchFamily="2" charset="77"/>
              </a:rPr>
              <a:t>Work</a:t>
            </a:r>
            <a:r>
              <a:rPr lang="nl-NL" sz="2400" dirty="0">
                <a:solidFill>
                  <a:srgbClr val="FEFAA2"/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Toilet</a:t>
            </a:r>
            <a:r>
              <a:rPr lang="nl-NL" sz="2400" dirty="0">
                <a:solidFill>
                  <a:schemeClr val="bg1"/>
                </a:solidFill>
                <a:latin typeface="Nexa" panose="020000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…</a:t>
            </a:r>
          </a:p>
        </p:txBody>
      </p:sp>
    </p:spTree>
    <p:extLst>
      <p:ext uri="{BB962C8B-B14F-4D97-AF65-F5344CB8AC3E}">
        <p14:creationId xmlns:p14="http://schemas.microsoft.com/office/powerpoint/2010/main" val="26475176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0F628B-E1EC-A24C-9F9E-31104608FCD6}"/>
              </a:ext>
            </a:extLst>
          </p:cNvPr>
          <p:cNvSpPr txBox="1"/>
          <p:nvPr/>
        </p:nvSpPr>
        <p:spPr>
          <a:xfrm>
            <a:off x="4191000" y="685800"/>
            <a:ext cx="6243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Activity prediction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8088FE8-ABA1-314F-9E80-8886F97AAE79}"/>
              </a:ext>
            </a:extLst>
          </p:cNvPr>
          <p:cNvSpPr txBox="1"/>
          <p:nvPr/>
        </p:nvSpPr>
        <p:spPr>
          <a:xfrm>
            <a:off x="1991432" y="1620000"/>
            <a:ext cx="3329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Data mining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4D1C26BF-AB25-1449-B6EE-654A5446CA59}"/>
              </a:ext>
            </a:extLst>
          </p:cNvPr>
          <p:cNvSpPr txBox="1"/>
          <p:nvPr/>
        </p:nvSpPr>
        <p:spPr>
          <a:xfrm>
            <a:off x="9572486" y="3730078"/>
            <a:ext cx="28030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Clustering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7EEBF943-6307-034A-A438-DE5792681EE8}"/>
              </a:ext>
            </a:extLst>
          </p:cNvPr>
          <p:cNvSpPr txBox="1"/>
          <p:nvPr/>
        </p:nvSpPr>
        <p:spPr>
          <a:xfrm>
            <a:off x="2337776" y="2368659"/>
            <a:ext cx="2637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exa Thin" panose="02000500000000000000" pitchFamily="2" charset="77"/>
              </a:rPr>
              <a:t>Apriori algorithm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E29D36B-5A50-8146-888D-0983A4B0BA37}"/>
              </a:ext>
            </a:extLst>
          </p:cNvPr>
          <p:cNvSpPr txBox="1"/>
          <p:nvPr/>
        </p:nvSpPr>
        <p:spPr>
          <a:xfrm>
            <a:off x="1511779" y="3268413"/>
            <a:ext cx="4339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Sleep ‣ </a:t>
            </a:r>
            <a:r>
              <a:rPr lang="nl-NL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Eat</a:t>
            </a:r>
            <a:r>
              <a:rPr lang="nl-NL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TV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…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2ED77EF5-F2D8-564C-AB87-F2F95EA17B5F}"/>
              </a:ext>
            </a:extLst>
          </p:cNvPr>
          <p:cNvSpPr txBox="1"/>
          <p:nvPr/>
        </p:nvSpPr>
        <p:spPr>
          <a:xfrm>
            <a:off x="1162324" y="3883939"/>
            <a:ext cx="5037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Shower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rgbClr val="C9E8FA"/>
                </a:solidFill>
                <a:latin typeface="Nexa Thin" panose="02000500000000000000" pitchFamily="2" charset="77"/>
              </a:rPr>
              <a:t>‣ </a:t>
            </a:r>
            <a:r>
              <a:rPr lang="nl-NL" sz="2400" dirty="0" err="1">
                <a:solidFill>
                  <a:srgbClr val="C9E8FA"/>
                </a:solidFill>
                <a:latin typeface="Nexa" panose="02000000000000000000" pitchFamily="2" charset="77"/>
              </a:rPr>
              <a:t>Eat</a:t>
            </a:r>
            <a:r>
              <a:rPr lang="nl-NL" sz="2400" dirty="0">
                <a:solidFill>
                  <a:srgbClr val="C9E8FA"/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Toilet ‣ …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6462E5D-18A9-9341-A1FD-38F2D34BE7D9}"/>
              </a:ext>
            </a:extLst>
          </p:cNvPr>
          <p:cNvSpPr txBox="1"/>
          <p:nvPr/>
        </p:nvSpPr>
        <p:spPr>
          <a:xfrm>
            <a:off x="1198296" y="4499465"/>
            <a:ext cx="50417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Shower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rgbClr val="C9E8FA"/>
                </a:solidFill>
                <a:latin typeface="Nexa Thin" panose="02000500000000000000" pitchFamily="2" charset="77"/>
              </a:rPr>
              <a:t>‣ </a:t>
            </a:r>
            <a:r>
              <a:rPr lang="nl-NL" sz="2400" dirty="0" err="1">
                <a:solidFill>
                  <a:srgbClr val="C9E8FA"/>
                </a:solidFill>
                <a:latin typeface="Nexa" panose="02000000000000000000" pitchFamily="2" charset="77"/>
              </a:rPr>
              <a:t>Eat</a:t>
            </a:r>
            <a:r>
              <a:rPr lang="nl-NL" sz="2400" dirty="0">
                <a:solidFill>
                  <a:srgbClr val="C9E8FA"/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…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4129ED92-A0A0-8D47-AC54-479D4B3DCDC7}"/>
              </a:ext>
            </a:extLst>
          </p:cNvPr>
          <p:cNvSpPr txBox="1"/>
          <p:nvPr/>
        </p:nvSpPr>
        <p:spPr>
          <a:xfrm>
            <a:off x="1164055" y="5114991"/>
            <a:ext cx="5110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Sleep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" panose="02000000000000000000" pitchFamily="2" charset="77"/>
              </a:rPr>
              <a:t>Shower</a:t>
            </a:r>
            <a:r>
              <a:rPr lang="nl-NL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rgbClr val="C9E8FA"/>
                </a:solidFill>
                <a:latin typeface="Nexa Thin" panose="02000500000000000000" pitchFamily="2" charset="77"/>
              </a:rPr>
              <a:t>‣ </a:t>
            </a:r>
            <a:r>
              <a:rPr lang="nl-NL" sz="2400" dirty="0" err="1">
                <a:solidFill>
                  <a:srgbClr val="C9E8FA"/>
                </a:solidFill>
                <a:latin typeface="Nexa" panose="02000000000000000000" pitchFamily="2" charset="77"/>
              </a:rPr>
              <a:t>Eat</a:t>
            </a:r>
            <a:r>
              <a:rPr lang="nl-NL" sz="2400" dirty="0">
                <a:solidFill>
                  <a:srgbClr val="C9E8FA"/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…</a:t>
            </a: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E6E29382-60CA-5340-8A7B-2CC222FC2F5C}"/>
              </a:ext>
            </a:extLst>
          </p:cNvPr>
          <p:cNvSpPr txBox="1"/>
          <p:nvPr/>
        </p:nvSpPr>
        <p:spPr>
          <a:xfrm>
            <a:off x="1177104" y="5730517"/>
            <a:ext cx="5008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Shower ‣ </a:t>
            </a:r>
            <a:r>
              <a:rPr lang="nl-NL" sz="2400" dirty="0">
                <a:solidFill>
                  <a:srgbClr val="FFBCF6"/>
                </a:solidFill>
                <a:latin typeface="Nexa" panose="02000000000000000000" pitchFamily="2" charset="77"/>
              </a:rPr>
              <a:t>Toilet</a:t>
            </a:r>
            <a:r>
              <a:rPr lang="nl-NL" sz="2400" dirty="0">
                <a:solidFill>
                  <a:srgbClr val="FFBCF6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 err="1">
                <a:solidFill>
                  <a:srgbClr val="FFBCF6"/>
                </a:solidFill>
                <a:latin typeface="Nexa" panose="02000000000000000000" pitchFamily="2" charset="77"/>
              </a:rPr>
              <a:t>Eat</a:t>
            </a:r>
            <a:r>
              <a:rPr lang="nl-NL" sz="2400" dirty="0">
                <a:solidFill>
                  <a:srgbClr val="FFBCF6"/>
                </a:solidFill>
                <a:latin typeface="Nexa Thin" panose="02000500000000000000" pitchFamily="2" charset="77"/>
              </a:rPr>
              <a:t> ‣ </a:t>
            </a:r>
            <a:r>
              <a:rPr lang="nl-NL" sz="2400" dirty="0" err="1">
                <a:solidFill>
                  <a:srgbClr val="FFBCF6"/>
                </a:solidFill>
                <a:latin typeface="Nexa" panose="02000000000000000000" pitchFamily="2" charset="77"/>
              </a:rPr>
              <a:t>Work</a:t>
            </a:r>
            <a:r>
              <a:rPr lang="nl-NL" sz="2400" dirty="0">
                <a:solidFill>
                  <a:srgbClr val="FFBCF6"/>
                </a:solidFill>
                <a:latin typeface="Nexa Thin" panose="020005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…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9C50C4BD-7EDE-A746-96C6-964026F8EBB4}"/>
              </a:ext>
            </a:extLst>
          </p:cNvPr>
          <p:cNvSpPr txBox="1"/>
          <p:nvPr/>
        </p:nvSpPr>
        <p:spPr>
          <a:xfrm>
            <a:off x="1221347" y="6346042"/>
            <a:ext cx="4919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…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Toilet ‣ </a:t>
            </a:r>
            <a:r>
              <a:rPr lang="nl-NL" sz="2400" dirty="0" err="1">
                <a:solidFill>
                  <a:schemeClr val="bg1"/>
                </a:solidFill>
                <a:latin typeface="Nexa Thin" panose="02000500000000000000" pitchFamily="2" charset="77"/>
              </a:rPr>
              <a:t>Work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 ‣ Toilet</a:t>
            </a:r>
            <a:r>
              <a:rPr lang="nl-NL" sz="2400" dirty="0">
                <a:solidFill>
                  <a:schemeClr val="bg1"/>
                </a:solidFill>
                <a:latin typeface="Nexa" panose="02000000000000000000" pitchFamily="2" charset="77"/>
              </a:rPr>
              <a:t> </a:t>
            </a:r>
            <a:r>
              <a:rPr lang="nl-NL" sz="2400" dirty="0">
                <a:solidFill>
                  <a:schemeClr val="bg1"/>
                </a:solidFill>
                <a:latin typeface="Nexa Thin" panose="02000500000000000000" pitchFamily="2" charset="77"/>
              </a:rPr>
              <a:t>‣ …</a:t>
            </a:r>
          </a:p>
        </p:txBody>
      </p:sp>
    </p:spTree>
    <p:extLst>
      <p:ext uri="{BB962C8B-B14F-4D97-AF65-F5344CB8AC3E}">
        <p14:creationId xmlns:p14="http://schemas.microsoft.com/office/powerpoint/2010/main" val="41413557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3">
            <a:extLst>
              <a:ext uri="{FF2B5EF4-FFF2-40B4-BE49-F238E27FC236}">
                <a16:creationId xmlns:a16="http://schemas.microsoft.com/office/drawing/2014/main" id="{03D72089-3665-1448-A771-977D4B42C1C9}"/>
              </a:ext>
            </a:extLst>
          </p:cNvPr>
          <p:cNvSpPr txBox="1"/>
          <p:nvPr/>
        </p:nvSpPr>
        <p:spPr>
          <a:xfrm>
            <a:off x="1480409" y="3451136"/>
            <a:ext cx="108459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pc="-150" dirty="0">
                <a:solidFill>
                  <a:srgbClr val="70C1B8"/>
                </a:solidFill>
                <a:latin typeface="Nexa" panose="02000000000000000000" pitchFamily="2" charset="77"/>
              </a:rPr>
              <a:t>Value-based smart reminders</a:t>
            </a: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DC420071-322B-AD4C-89C5-64212B8017D7}"/>
              </a:ext>
            </a:extLst>
          </p:cNvPr>
          <p:cNvSpPr txBox="1"/>
          <p:nvPr/>
        </p:nvSpPr>
        <p:spPr>
          <a:xfrm>
            <a:off x="1482865" y="4572000"/>
            <a:ext cx="89756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Light" panose="02000000000000000000" pitchFamily="2" charset="77"/>
              </a:rPr>
              <a:t>Finding appropriate moments for </a:t>
            </a:r>
          </a:p>
          <a:p>
            <a:r>
              <a:rPr lang="en-US" sz="3600" dirty="0">
                <a:solidFill>
                  <a:srgbClr val="70C1B8"/>
                </a:solidFill>
                <a:latin typeface="Nexa Light" panose="02000000000000000000" pitchFamily="2" charset="77"/>
              </a:rPr>
              <a:t>notifications in smart reminder systems</a:t>
            </a: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B8950347-3403-4843-A48B-81F356259B44}"/>
              </a:ext>
            </a:extLst>
          </p:cNvPr>
          <p:cNvSpPr/>
          <p:nvPr/>
        </p:nvSpPr>
        <p:spPr>
          <a:xfrm>
            <a:off x="0" y="-152400"/>
            <a:ext cx="14649450" cy="8610600"/>
          </a:xfrm>
          <a:prstGeom prst="rect">
            <a:avLst/>
          </a:prstGeom>
          <a:solidFill>
            <a:srgbClr val="0C0C0C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E41A4BC0-94F0-6541-BDE0-A9923BC39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-3841"/>
            <a:ext cx="4626837" cy="822960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A40E0AE5-0CF7-4941-BD3D-06348181C2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2917" y="13252"/>
            <a:ext cx="4626836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76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0F628B-E1EC-A24C-9F9E-31104608FCD6}"/>
              </a:ext>
            </a:extLst>
          </p:cNvPr>
          <p:cNvSpPr txBox="1"/>
          <p:nvPr/>
        </p:nvSpPr>
        <p:spPr>
          <a:xfrm>
            <a:off x="4191000" y="685800"/>
            <a:ext cx="6243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Activity prediction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8088FE8-ABA1-314F-9E80-8886F97AAE79}"/>
              </a:ext>
            </a:extLst>
          </p:cNvPr>
          <p:cNvSpPr txBox="1"/>
          <p:nvPr/>
        </p:nvSpPr>
        <p:spPr>
          <a:xfrm>
            <a:off x="1990800" y="3729600"/>
            <a:ext cx="3329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Data mining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4D1C26BF-AB25-1449-B6EE-654A5446CA59}"/>
              </a:ext>
            </a:extLst>
          </p:cNvPr>
          <p:cNvSpPr txBox="1"/>
          <p:nvPr/>
        </p:nvSpPr>
        <p:spPr>
          <a:xfrm>
            <a:off x="9572486" y="1620000"/>
            <a:ext cx="28030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Clustering</a:t>
            </a: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33BAF8EC-BED0-4748-AF92-D9C47E9A98B1}"/>
              </a:ext>
            </a:extLst>
          </p:cNvPr>
          <p:cNvSpPr txBox="1"/>
          <p:nvPr/>
        </p:nvSpPr>
        <p:spPr>
          <a:xfrm>
            <a:off x="9026186" y="2368800"/>
            <a:ext cx="3895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exa Thin" panose="02000500000000000000" pitchFamily="2" charset="77"/>
              </a:rPr>
              <a:t>Expectation Maximization</a:t>
            </a:r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A2E952B5-14AA-BE48-BB4B-4958B3BE6F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893" y="3138241"/>
            <a:ext cx="3617963" cy="3570724"/>
          </a:xfrm>
          <a:prstGeom prst="rect">
            <a:avLst/>
          </a:prstGeom>
          <a:ln w="57150">
            <a:noFill/>
          </a:ln>
        </p:spPr>
      </p:pic>
      <p:sp>
        <p:nvSpPr>
          <p:cNvPr id="8" name="Rechthoek 7">
            <a:extLst>
              <a:ext uri="{FF2B5EF4-FFF2-40B4-BE49-F238E27FC236}">
                <a16:creationId xmlns:a16="http://schemas.microsoft.com/office/drawing/2014/main" id="{26F28F26-52F9-AF4C-8E0B-21D0391FCF48}"/>
              </a:ext>
            </a:extLst>
          </p:cNvPr>
          <p:cNvSpPr/>
          <p:nvPr/>
        </p:nvSpPr>
        <p:spPr>
          <a:xfrm>
            <a:off x="8769263" y="2867636"/>
            <a:ext cx="533400" cy="403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E44CD8DE-16E9-F748-B262-6647A994F0D4}"/>
              </a:ext>
            </a:extLst>
          </p:cNvPr>
          <p:cNvSpPr/>
          <p:nvPr/>
        </p:nvSpPr>
        <p:spPr>
          <a:xfrm rot="5400000">
            <a:off x="10515600" y="4841000"/>
            <a:ext cx="533400" cy="403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TextBox 3">
            <a:extLst>
              <a:ext uri="{FF2B5EF4-FFF2-40B4-BE49-F238E27FC236}">
                <a16:creationId xmlns:a16="http://schemas.microsoft.com/office/drawing/2014/main" id="{CAE0B09D-A548-BB40-96BB-460D5380B8E3}"/>
              </a:ext>
            </a:extLst>
          </p:cNvPr>
          <p:cNvSpPr txBox="1"/>
          <p:nvPr/>
        </p:nvSpPr>
        <p:spPr>
          <a:xfrm>
            <a:off x="2337144" y="4414565"/>
            <a:ext cx="2637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exa Thin" panose="02000500000000000000" pitchFamily="2" charset="77"/>
              </a:rPr>
              <a:t>Apriori algorithm</a:t>
            </a:r>
          </a:p>
        </p:txBody>
      </p:sp>
    </p:spTree>
    <p:extLst>
      <p:ext uri="{BB962C8B-B14F-4D97-AF65-F5344CB8AC3E}">
        <p14:creationId xmlns:p14="http://schemas.microsoft.com/office/powerpoint/2010/main" val="2081719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0F628B-E1EC-A24C-9F9E-31104608FCD6}"/>
              </a:ext>
            </a:extLst>
          </p:cNvPr>
          <p:cNvSpPr txBox="1"/>
          <p:nvPr/>
        </p:nvSpPr>
        <p:spPr>
          <a:xfrm>
            <a:off x="4191000" y="685800"/>
            <a:ext cx="6243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Activity prediction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8088FE8-ABA1-314F-9E80-8886F97AAE79}"/>
              </a:ext>
            </a:extLst>
          </p:cNvPr>
          <p:cNvSpPr txBox="1"/>
          <p:nvPr/>
        </p:nvSpPr>
        <p:spPr>
          <a:xfrm>
            <a:off x="1990800" y="3729600"/>
            <a:ext cx="3329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Data mining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4D1C26BF-AB25-1449-B6EE-654A5446CA59}"/>
              </a:ext>
            </a:extLst>
          </p:cNvPr>
          <p:cNvSpPr txBox="1"/>
          <p:nvPr/>
        </p:nvSpPr>
        <p:spPr>
          <a:xfrm>
            <a:off x="9572486" y="1620000"/>
            <a:ext cx="28030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Clustering</a:t>
            </a: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33BAF8EC-BED0-4748-AF92-D9C47E9A98B1}"/>
              </a:ext>
            </a:extLst>
          </p:cNvPr>
          <p:cNvSpPr txBox="1"/>
          <p:nvPr/>
        </p:nvSpPr>
        <p:spPr>
          <a:xfrm>
            <a:off x="9026186" y="2368800"/>
            <a:ext cx="3895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exa Thin" panose="02000500000000000000" pitchFamily="2" charset="77"/>
              </a:rPr>
              <a:t>Expectation Maximization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839BC64D-EB39-E747-9A02-642FDBB63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2691" y="2971800"/>
            <a:ext cx="5562600" cy="4501138"/>
          </a:xfrm>
          <a:prstGeom prst="rect">
            <a:avLst/>
          </a:prstGeom>
          <a:ln w="57150">
            <a:solidFill>
              <a:srgbClr val="BA4C36"/>
            </a:solidFill>
          </a:ln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A70436C9-F414-8346-9152-6E6D364813AC}"/>
              </a:ext>
            </a:extLst>
          </p:cNvPr>
          <p:cNvSpPr txBox="1"/>
          <p:nvPr/>
        </p:nvSpPr>
        <p:spPr>
          <a:xfrm>
            <a:off x="2337144" y="4414565"/>
            <a:ext cx="2637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exa Thin" panose="02000500000000000000" pitchFamily="2" charset="77"/>
              </a:rPr>
              <a:t>Apriori algorithm</a:t>
            </a:r>
          </a:p>
        </p:txBody>
      </p:sp>
    </p:spTree>
    <p:extLst>
      <p:ext uri="{BB962C8B-B14F-4D97-AF65-F5344CB8AC3E}">
        <p14:creationId xmlns:p14="http://schemas.microsoft.com/office/powerpoint/2010/main" val="1385144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0F628B-E1EC-A24C-9F9E-31104608FCD6}"/>
              </a:ext>
            </a:extLst>
          </p:cNvPr>
          <p:cNvSpPr txBox="1"/>
          <p:nvPr/>
        </p:nvSpPr>
        <p:spPr>
          <a:xfrm>
            <a:off x="4191000" y="685800"/>
            <a:ext cx="6243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Activity prediction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8088FE8-ABA1-314F-9E80-8886F97AAE79}"/>
              </a:ext>
            </a:extLst>
          </p:cNvPr>
          <p:cNvSpPr txBox="1"/>
          <p:nvPr/>
        </p:nvSpPr>
        <p:spPr>
          <a:xfrm>
            <a:off x="1990800" y="3729600"/>
            <a:ext cx="3329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Data mining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4D1C26BF-AB25-1449-B6EE-654A5446CA59}"/>
              </a:ext>
            </a:extLst>
          </p:cNvPr>
          <p:cNvSpPr txBox="1"/>
          <p:nvPr/>
        </p:nvSpPr>
        <p:spPr>
          <a:xfrm>
            <a:off x="9537900" y="3750241"/>
            <a:ext cx="28030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Nexa Light" panose="02000000000000000000" pitchFamily="2" charset="77"/>
              </a:rPr>
              <a:t>Clustering</a:t>
            </a: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33BAF8EC-BED0-4748-AF92-D9C47E9A98B1}"/>
              </a:ext>
            </a:extLst>
          </p:cNvPr>
          <p:cNvSpPr txBox="1"/>
          <p:nvPr/>
        </p:nvSpPr>
        <p:spPr>
          <a:xfrm>
            <a:off x="8991600" y="4499041"/>
            <a:ext cx="3895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exa Thin" panose="02000500000000000000" pitchFamily="2" charset="77"/>
              </a:rPr>
              <a:t>Expectation Maximization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A70436C9-F414-8346-9152-6E6D364813AC}"/>
              </a:ext>
            </a:extLst>
          </p:cNvPr>
          <p:cNvSpPr txBox="1"/>
          <p:nvPr/>
        </p:nvSpPr>
        <p:spPr>
          <a:xfrm>
            <a:off x="2337144" y="4414565"/>
            <a:ext cx="2637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exa Thin" panose="02000500000000000000" pitchFamily="2" charset="77"/>
              </a:rPr>
              <a:t>Apriori algorithm</a:t>
            </a:r>
          </a:p>
        </p:txBody>
      </p:sp>
    </p:spTree>
    <p:extLst>
      <p:ext uri="{BB962C8B-B14F-4D97-AF65-F5344CB8AC3E}">
        <p14:creationId xmlns:p14="http://schemas.microsoft.com/office/powerpoint/2010/main" val="2376975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ep 1">
            <a:extLst>
              <a:ext uri="{FF2B5EF4-FFF2-40B4-BE49-F238E27FC236}">
                <a16:creationId xmlns:a16="http://schemas.microsoft.com/office/drawing/2014/main" id="{96261049-82A3-5C4A-B9C9-27EA3C0C1B92}"/>
              </a:ext>
            </a:extLst>
          </p:cNvPr>
          <p:cNvGrpSpPr/>
          <p:nvPr/>
        </p:nvGrpSpPr>
        <p:grpSpPr>
          <a:xfrm>
            <a:off x="1990800" y="685800"/>
            <a:ext cx="10896418" cy="4274906"/>
            <a:chOff x="1990800" y="685800"/>
            <a:chExt cx="10896418" cy="427490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50F628B-E1EC-A24C-9F9E-31104608FCD6}"/>
                </a:ext>
              </a:extLst>
            </p:cNvPr>
            <p:cNvSpPr txBox="1"/>
            <p:nvPr/>
          </p:nvSpPr>
          <p:spPr>
            <a:xfrm>
              <a:off x="4191000" y="685800"/>
              <a:ext cx="624363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Nexa" panose="02000000000000000000" pitchFamily="2" charset="77"/>
                </a:rPr>
                <a:t>Activity prediction</a:t>
              </a:r>
            </a:p>
          </p:txBody>
        </p:sp>
        <p:sp>
          <p:nvSpPr>
            <p:cNvPr id="5" name="TextBox 3">
              <a:extLst>
                <a:ext uri="{FF2B5EF4-FFF2-40B4-BE49-F238E27FC236}">
                  <a16:creationId xmlns:a16="http://schemas.microsoft.com/office/drawing/2014/main" id="{88088FE8-ABA1-314F-9E80-8886F97AAE79}"/>
                </a:ext>
              </a:extLst>
            </p:cNvPr>
            <p:cNvSpPr txBox="1"/>
            <p:nvPr/>
          </p:nvSpPr>
          <p:spPr>
            <a:xfrm>
              <a:off x="1990800" y="3729600"/>
              <a:ext cx="332995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>
                  <a:solidFill>
                    <a:schemeClr val="bg1"/>
                  </a:solidFill>
                  <a:latin typeface="Nexa Light" panose="02000000000000000000" pitchFamily="2" charset="77"/>
                </a:rPr>
                <a:t>Data mining</a:t>
              </a:r>
            </a:p>
          </p:txBody>
        </p:sp>
        <p:sp>
          <p:nvSpPr>
            <p:cNvPr id="6" name="TextBox 3">
              <a:extLst>
                <a:ext uri="{FF2B5EF4-FFF2-40B4-BE49-F238E27FC236}">
                  <a16:creationId xmlns:a16="http://schemas.microsoft.com/office/drawing/2014/main" id="{4D1C26BF-AB25-1449-B6EE-654A5446CA59}"/>
                </a:ext>
              </a:extLst>
            </p:cNvPr>
            <p:cNvSpPr txBox="1"/>
            <p:nvPr/>
          </p:nvSpPr>
          <p:spPr>
            <a:xfrm>
              <a:off x="9537900" y="3750241"/>
              <a:ext cx="280301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>
                  <a:solidFill>
                    <a:schemeClr val="bg1"/>
                  </a:solidFill>
                  <a:latin typeface="Nexa Light" panose="02000000000000000000" pitchFamily="2" charset="77"/>
                </a:rPr>
                <a:t>Clustering</a:t>
              </a:r>
            </a:p>
          </p:txBody>
        </p:sp>
        <p:sp>
          <p:nvSpPr>
            <p:cNvPr id="14" name="TextBox 3">
              <a:extLst>
                <a:ext uri="{FF2B5EF4-FFF2-40B4-BE49-F238E27FC236}">
                  <a16:creationId xmlns:a16="http://schemas.microsoft.com/office/drawing/2014/main" id="{33BAF8EC-BED0-4748-AF92-D9C47E9A98B1}"/>
                </a:ext>
              </a:extLst>
            </p:cNvPr>
            <p:cNvSpPr txBox="1"/>
            <p:nvPr/>
          </p:nvSpPr>
          <p:spPr>
            <a:xfrm>
              <a:off x="8991600" y="4499041"/>
              <a:ext cx="38956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Nexa Thin" panose="02000500000000000000" pitchFamily="2" charset="77"/>
                </a:rPr>
                <a:t>Expectation Maximization</a:t>
              </a:r>
            </a:p>
          </p:txBody>
        </p:sp>
        <p:sp>
          <p:nvSpPr>
            <p:cNvPr id="10" name="TextBox 3">
              <a:extLst>
                <a:ext uri="{FF2B5EF4-FFF2-40B4-BE49-F238E27FC236}">
                  <a16:creationId xmlns:a16="http://schemas.microsoft.com/office/drawing/2014/main" id="{A70436C9-F414-8346-9152-6E6D364813AC}"/>
                </a:ext>
              </a:extLst>
            </p:cNvPr>
            <p:cNvSpPr txBox="1"/>
            <p:nvPr/>
          </p:nvSpPr>
          <p:spPr>
            <a:xfrm>
              <a:off x="2337144" y="4414565"/>
              <a:ext cx="26372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Nexa Thin" panose="02000500000000000000" pitchFamily="2" charset="77"/>
                </a:rPr>
                <a:t>Apriori algorithm</a:t>
              </a:r>
            </a:p>
          </p:txBody>
        </p:sp>
      </p:grpSp>
      <p:sp>
        <p:nvSpPr>
          <p:cNvPr id="3" name="Rechthoek 2">
            <a:extLst>
              <a:ext uri="{FF2B5EF4-FFF2-40B4-BE49-F238E27FC236}">
                <a16:creationId xmlns:a16="http://schemas.microsoft.com/office/drawing/2014/main" id="{8812075D-8BB5-1D4A-98E3-C553F5E69FE6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9E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A704AF2-3939-E241-81CF-3273D15FBA70}"/>
              </a:ext>
            </a:extLst>
          </p:cNvPr>
          <p:cNvSpPr/>
          <p:nvPr/>
        </p:nvSpPr>
        <p:spPr>
          <a:xfrm>
            <a:off x="0" y="0"/>
            <a:ext cx="1828800" cy="82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21">
            <a:extLst>
              <a:ext uri="{FF2B5EF4-FFF2-40B4-BE49-F238E27FC236}">
                <a16:creationId xmlns:a16="http://schemas.microsoft.com/office/drawing/2014/main" id="{FAD8ECBE-E67B-0E44-B689-87B9248F87B8}"/>
              </a:ext>
            </a:extLst>
          </p:cNvPr>
          <p:cNvSpPr/>
          <p:nvPr/>
        </p:nvSpPr>
        <p:spPr>
          <a:xfrm>
            <a:off x="1828800" y="0"/>
            <a:ext cx="1828800" cy="82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22">
            <a:extLst>
              <a:ext uri="{FF2B5EF4-FFF2-40B4-BE49-F238E27FC236}">
                <a16:creationId xmlns:a16="http://schemas.microsoft.com/office/drawing/2014/main" id="{97FF1FCC-ED6E-864A-A3C0-D56A44EA6483}"/>
              </a:ext>
            </a:extLst>
          </p:cNvPr>
          <p:cNvSpPr/>
          <p:nvPr/>
        </p:nvSpPr>
        <p:spPr>
          <a:xfrm>
            <a:off x="3657600" y="0"/>
            <a:ext cx="1828800" cy="82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23">
            <a:extLst>
              <a:ext uri="{FF2B5EF4-FFF2-40B4-BE49-F238E27FC236}">
                <a16:creationId xmlns:a16="http://schemas.microsoft.com/office/drawing/2014/main" id="{B93DF96B-B58D-2B4C-856D-B5570C50AE56}"/>
              </a:ext>
            </a:extLst>
          </p:cNvPr>
          <p:cNvSpPr/>
          <p:nvPr/>
        </p:nvSpPr>
        <p:spPr>
          <a:xfrm>
            <a:off x="5486400" y="0"/>
            <a:ext cx="1828800" cy="82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24">
            <a:extLst>
              <a:ext uri="{FF2B5EF4-FFF2-40B4-BE49-F238E27FC236}">
                <a16:creationId xmlns:a16="http://schemas.microsoft.com/office/drawing/2014/main" id="{5663B4F8-812C-7841-987F-6EDC9215D291}"/>
              </a:ext>
            </a:extLst>
          </p:cNvPr>
          <p:cNvSpPr/>
          <p:nvPr/>
        </p:nvSpPr>
        <p:spPr>
          <a:xfrm>
            <a:off x="7315200" y="0"/>
            <a:ext cx="1828800" cy="82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25">
            <a:extLst>
              <a:ext uri="{FF2B5EF4-FFF2-40B4-BE49-F238E27FC236}">
                <a16:creationId xmlns:a16="http://schemas.microsoft.com/office/drawing/2014/main" id="{25F7641D-7EF2-A34E-ACE5-8055954EF920}"/>
              </a:ext>
            </a:extLst>
          </p:cNvPr>
          <p:cNvSpPr/>
          <p:nvPr/>
        </p:nvSpPr>
        <p:spPr>
          <a:xfrm>
            <a:off x="9144000" y="0"/>
            <a:ext cx="1828800" cy="82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26">
            <a:extLst>
              <a:ext uri="{FF2B5EF4-FFF2-40B4-BE49-F238E27FC236}">
                <a16:creationId xmlns:a16="http://schemas.microsoft.com/office/drawing/2014/main" id="{7E49B91E-F569-0849-A2BF-5E4B4A9D4B25}"/>
              </a:ext>
            </a:extLst>
          </p:cNvPr>
          <p:cNvSpPr/>
          <p:nvPr/>
        </p:nvSpPr>
        <p:spPr>
          <a:xfrm>
            <a:off x="10972800" y="0"/>
            <a:ext cx="1828800" cy="82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46437A00-B5DE-E147-BAFB-4B8BA93C9840}"/>
              </a:ext>
            </a:extLst>
          </p:cNvPr>
          <p:cNvSpPr/>
          <p:nvPr/>
        </p:nvSpPr>
        <p:spPr>
          <a:xfrm>
            <a:off x="12801600" y="0"/>
            <a:ext cx="1828800" cy="82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19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30000" decel="7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accel="30000" decel="7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accel="30000" decel="7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accel="30000" decel="7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accel="30000" decel="7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accel="30000" decel="7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accel="30000" decel="7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accel="30000" decel="7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xit" presetSubtype="4" accel="70000" decel="30000" fill="hold" grpId="1" nodeType="withEffect">
                                  <p:stCondLst>
                                    <p:cond delay="13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4" accel="70000" decel="3000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4" accel="70000" decel="30000" fill="hold" grpId="1" nodeType="withEffect">
                                  <p:stCondLst>
                                    <p:cond delay="14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4" accel="70000" decel="3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4" accel="70000" decel="30000" fill="hold" grpId="1" nodeType="withEffect">
                                  <p:stCondLst>
                                    <p:cond delay="15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4" accel="70000" decel="3000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xit" presetSubtype="4" accel="70000" decel="30000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4" accel="70000" decel="3000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5" grpId="0" animBg="1"/>
      <p:bldP spid="15" grpId="1" animBg="1"/>
      <p:bldP spid="16" grpId="0" animBg="1"/>
      <p:bldP spid="16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7617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geronde rechthoek 1">
            <a:extLst>
              <a:ext uri="{FF2B5EF4-FFF2-40B4-BE49-F238E27FC236}">
                <a16:creationId xmlns:a16="http://schemas.microsoft.com/office/drawing/2014/main" id="{04503320-579B-3140-9CA6-44271695D4B8}"/>
              </a:ext>
            </a:extLst>
          </p:cNvPr>
          <p:cNvSpPr/>
          <p:nvPr/>
        </p:nvSpPr>
        <p:spPr>
          <a:xfrm>
            <a:off x="9296400" y="3543300"/>
            <a:ext cx="3200400" cy="11430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2"/>
                </a:solidFill>
                <a:latin typeface="Nexa" panose="02000000000000000000" pitchFamily="2" charset="77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4229520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geronde rechthoek 1">
            <a:extLst>
              <a:ext uri="{FF2B5EF4-FFF2-40B4-BE49-F238E27FC236}">
                <a16:creationId xmlns:a16="http://schemas.microsoft.com/office/drawing/2014/main" id="{04503320-579B-3140-9CA6-44271695D4B8}"/>
              </a:ext>
            </a:extLst>
          </p:cNvPr>
          <p:cNvSpPr/>
          <p:nvPr/>
        </p:nvSpPr>
        <p:spPr>
          <a:xfrm>
            <a:off x="1981200" y="12192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6043326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geronde rechthoek 1">
            <a:extLst>
              <a:ext uri="{FF2B5EF4-FFF2-40B4-BE49-F238E27FC236}">
                <a16:creationId xmlns:a16="http://schemas.microsoft.com/office/drawing/2014/main" id="{04503320-579B-3140-9CA6-44271695D4B8}"/>
              </a:ext>
            </a:extLst>
          </p:cNvPr>
          <p:cNvSpPr/>
          <p:nvPr/>
        </p:nvSpPr>
        <p:spPr>
          <a:xfrm>
            <a:off x="1981200" y="12192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Data</a:t>
            </a:r>
          </a:p>
        </p:txBody>
      </p:sp>
      <p:sp>
        <p:nvSpPr>
          <p:cNvPr id="4" name="Afgeronde rechthoek 3">
            <a:extLst>
              <a:ext uri="{FF2B5EF4-FFF2-40B4-BE49-F238E27FC236}">
                <a16:creationId xmlns:a16="http://schemas.microsoft.com/office/drawing/2014/main" id="{70F75FB7-16C5-D34B-86BF-6330315FB80A}"/>
              </a:ext>
            </a:extLst>
          </p:cNvPr>
          <p:cNvSpPr/>
          <p:nvPr/>
        </p:nvSpPr>
        <p:spPr>
          <a:xfrm>
            <a:off x="9296400" y="3543300"/>
            <a:ext cx="3200400" cy="11430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2"/>
                </a:solidFill>
                <a:latin typeface="Nexa" panose="02000000000000000000" pitchFamily="2" charset="77"/>
              </a:rPr>
              <a:t>Activity</a:t>
            </a:r>
          </a:p>
          <a:p>
            <a:pPr algn="ctr"/>
            <a:r>
              <a:rPr lang="nl-NL" dirty="0" err="1">
                <a:solidFill>
                  <a:schemeClr val="tx2"/>
                </a:solidFill>
                <a:latin typeface="Nexa" panose="02000000000000000000" pitchFamily="2" charset="77"/>
              </a:rPr>
              <a:t>Prediction</a:t>
            </a:r>
            <a:endParaRPr lang="nl-NL" dirty="0">
              <a:solidFill>
                <a:schemeClr val="tx2"/>
              </a:solidFill>
              <a:latin typeface="Nexa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366158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geronde rechthoek 1">
            <a:extLst>
              <a:ext uri="{FF2B5EF4-FFF2-40B4-BE49-F238E27FC236}">
                <a16:creationId xmlns:a16="http://schemas.microsoft.com/office/drawing/2014/main" id="{04503320-579B-3140-9CA6-44271695D4B8}"/>
              </a:ext>
            </a:extLst>
          </p:cNvPr>
          <p:cNvSpPr/>
          <p:nvPr/>
        </p:nvSpPr>
        <p:spPr>
          <a:xfrm>
            <a:off x="1981200" y="12192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Data</a:t>
            </a:r>
          </a:p>
        </p:txBody>
      </p:sp>
      <p:sp>
        <p:nvSpPr>
          <p:cNvPr id="4" name="Afgeronde rechthoek 3">
            <a:extLst>
              <a:ext uri="{FF2B5EF4-FFF2-40B4-BE49-F238E27FC236}">
                <a16:creationId xmlns:a16="http://schemas.microsoft.com/office/drawing/2014/main" id="{70F75FB7-16C5-D34B-86BF-6330315FB80A}"/>
              </a:ext>
            </a:extLst>
          </p:cNvPr>
          <p:cNvSpPr/>
          <p:nvPr/>
        </p:nvSpPr>
        <p:spPr>
          <a:xfrm>
            <a:off x="1981200" y="24384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Activity</a:t>
            </a:r>
          </a:p>
          <a:p>
            <a:pPr algn="ctr"/>
            <a:r>
              <a:rPr lang="nl-NL" sz="2000" dirty="0" err="1">
                <a:solidFill>
                  <a:schemeClr val="tx2"/>
                </a:solidFill>
                <a:latin typeface="Nexa" panose="02000000000000000000" pitchFamily="2" charset="77"/>
              </a:rPr>
              <a:t>Prediction</a:t>
            </a:r>
            <a:endParaRPr lang="nl-NL" sz="2000" dirty="0">
              <a:solidFill>
                <a:schemeClr val="tx2"/>
              </a:solidFill>
              <a:latin typeface="Nexa" panose="02000000000000000000" pitchFamily="2" charset="77"/>
            </a:endParaRPr>
          </a:p>
        </p:txBody>
      </p: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2E31FDA4-4065-C34B-B702-843786F43BE6}"/>
              </a:ext>
            </a:extLst>
          </p:cNvPr>
          <p:cNvCxnSpPr>
            <a:stCxn id="2" idx="2"/>
            <a:endCxn id="4" idx="0"/>
          </p:cNvCxnSpPr>
          <p:nvPr/>
        </p:nvCxnSpPr>
        <p:spPr>
          <a:xfrm>
            <a:off x="3009900" y="1905000"/>
            <a:ext cx="0" cy="5334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49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geronde rechthoek 1">
            <a:extLst>
              <a:ext uri="{FF2B5EF4-FFF2-40B4-BE49-F238E27FC236}">
                <a16:creationId xmlns:a16="http://schemas.microsoft.com/office/drawing/2014/main" id="{04503320-579B-3140-9CA6-44271695D4B8}"/>
              </a:ext>
            </a:extLst>
          </p:cNvPr>
          <p:cNvSpPr/>
          <p:nvPr/>
        </p:nvSpPr>
        <p:spPr>
          <a:xfrm>
            <a:off x="1981200" y="12192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Data</a:t>
            </a:r>
          </a:p>
        </p:txBody>
      </p:sp>
      <p:sp>
        <p:nvSpPr>
          <p:cNvPr id="4" name="Afgeronde rechthoek 3">
            <a:extLst>
              <a:ext uri="{FF2B5EF4-FFF2-40B4-BE49-F238E27FC236}">
                <a16:creationId xmlns:a16="http://schemas.microsoft.com/office/drawing/2014/main" id="{70F75FB7-16C5-D34B-86BF-6330315FB80A}"/>
              </a:ext>
            </a:extLst>
          </p:cNvPr>
          <p:cNvSpPr/>
          <p:nvPr/>
        </p:nvSpPr>
        <p:spPr>
          <a:xfrm>
            <a:off x="1981200" y="24384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Activity</a:t>
            </a:r>
          </a:p>
          <a:p>
            <a:pPr algn="ctr"/>
            <a:r>
              <a:rPr lang="nl-NL" sz="2000" dirty="0" err="1">
                <a:solidFill>
                  <a:schemeClr val="tx2"/>
                </a:solidFill>
                <a:latin typeface="Nexa" panose="02000000000000000000" pitchFamily="2" charset="77"/>
              </a:rPr>
              <a:t>Prediction</a:t>
            </a:r>
            <a:endParaRPr lang="nl-NL" sz="2000" dirty="0">
              <a:solidFill>
                <a:schemeClr val="tx2"/>
              </a:solidFill>
              <a:latin typeface="Nexa" panose="02000000000000000000" pitchFamily="2" charset="77"/>
            </a:endParaRPr>
          </a:p>
        </p:txBody>
      </p: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2E31FDA4-4065-C34B-B702-843786F43BE6}"/>
              </a:ext>
            </a:extLst>
          </p:cNvPr>
          <p:cNvCxnSpPr>
            <a:stCxn id="2" idx="2"/>
            <a:endCxn id="4" idx="0"/>
          </p:cNvCxnSpPr>
          <p:nvPr/>
        </p:nvCxnSpPr>
        <p:spPr>
          <a:xfrm>
            <a:off x="3009900" y="1905000"/>
            <a:ext cx="0" cy="5334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fgeronde rechthoek 5">
            <a:extLst>
              <a:ext uri="{FF2B5EF4-FFF2-40B4-BE49-F238E27FC236}">
                <a16:creationId xmlns:a16="http://schemas.microsoft.com/office/drawing/2014/main" id="{266B9302-06C0-F346-9C86-BCD831044282}"/>
              </a:ext>
            </a:extLst>
          </p:cNvPr>
          <p:cNvSpPr/>
          <p:nvPr/>
        </p:nvSpPr>
        <p:spPr>
          <a:xfrm>
            <a:off x="9296400" y="3543300"/>
            <a:ext cx="3200400" cy="11430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2"/>
                </a:solidFill>
                <a:latin typeface="Nexa" panose="02000000000000000000" pitchFamily="2" charset="77"/>
              </a:rPr>
              <a:t>Value </a:t>
            </a:r>
          </a:p>
          <a:p>
            <a:pPr algn="ctr"/>
            <a:r>
              <a:rPr lang="nl-NL" dirty="0">
                <a:solidFill>
                  <a:schemeClr val="tx2"/>
                </a:solidFill>
                <a:latin typeface="Nexa" panose="02000000000000000000" pitchFamily="2" charset="77"/>
              </a:rPr>
              <a:t>Information</a:t>
            </a:r>
          </a:p>
        </p:txBody>
      </p:sp>
    </p:spTree>
    <p:extLst>
      <p:ext uri="{BB962C8B-B14F-4D97-AF65-F5344CB8AC3E}">
        <p14:creationId xmlns:p14="http://schemas.microsoft.com/office/powerpoint/2010/main" val="21574016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hthoek 20">
            <a:extLst>
              <a:ext uri="{FF2B5EF4-FFF2-40B4-BE49-F238E27FC236}">
                <a16:creationId xmlns:a16="http://schemas.microsoft.com/office/drawing/2014/main" id="{89647FA8-EEDB-EF4B-AEBD-21733D25DA56}"/>
              </a:ext>
            </a:extLst>
          </p:cNvPr>
          <p:cNvSpPr/>
          <p:nvPr/>
        </p:nvSpPr>
        <p:spPr>
          <a:xfrm>
            <a:off x="0" y="-152400"/>
            <a:ext cx="14649450" cy="8610600"/>
          </a:xfrm>
          <a:prstGeom prst="rect">
            <a:avLst/>
          </a:prstGeom>
          <a:solidFill>
            <a:srgbClr val="0C0C0C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4D7B043-C446-5247-AC59-E74BFAF66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-3841"/>
            <a:ext cx="4626837" cy="8229600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2F2694A9-3544-364B-8BBC-17E9637011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2917" y="13252"/>
            <a:ext cx="4626836" cy="8229600"/>
          </a:xfrm>
          <a:prstGeom prst="rect">
            <a:avLst/>
          </a:prstGeom>
        </p:spPr>
      </p:pic>
      <p:sp>
        <p:nvSpPr>
          <p:cNvPr id="3" name="Ruit 2">
            <a:extLst>
              <a:ext uri="{FF2B5EF4-FFF2-40B4-BE49-F238E27FC236}">
                <a16:creationId xmlns:a16="http://schemas.microsoft.com/office/drawing/2014/main" id="{96BF02AC-80AD-944F-82F7-E66F0963D9E4}"/>
              </a:ext>
            </a:extLst>
          </p:cNvPr>
          <p:cNvSpPr/>
          <p:nvPr/>
        </p:nvSpPr>
        <p:spPr>
          <a:xfrm>
            <a:off x="-30784800" y="5029200"/>
            <a:ext cx="36271200" cy="19812000"/>
          </a:xfrm>
          <a:prstGeom prst="diamond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4860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61 -0.08796 L 1.4439 -1.18981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5" y="-550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geronde rechthoek 1">
            <a:extLst>
              <a:ext uri="{FF2B5EF4-FFF2-40B4-BE49-F238E27FC236}">
                <a16:creationId xmlns:a16="http://schemas.microsoft.com/office/drawing/2014/main" id="{04503320-579B-3140-9CA6-44271695D4B8}"/>
              </a:ext>
            </a:extLst>
          </p:cNvPr>
          <p:cNvSpPr/>
          <p:nvPr/>
        </p:nvSpPr>
        <p:spPr>
          <a:xfrm>
            <a:off x="1981200" y="12192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Data</a:t>
            </a:r>
          </a:p>
        </p:txBody>
      </p:sp>
      <p:sp>
        <p:nvSpPr>
          <p:cNvPr id="4" name="Afgeronde rechthoek 3">
            <a:extLst>
              <a:ext uri="{FF2B5EF4-FFF2-40B4-BE49-F238E27FC236}">
                <a16:creationId xmlns:a16="http://schemas.microsoft.com/office/drawing/2014/main" id="{70F75FB7-16C5-D34B-86BF-6330315FB80A}"/>
              </a:ext>
            </a:extLst>
          </p:cNvPr>
          <p:cNvSpPr/>
          <p:nvPr/>
        </p:nvSpPr>
        <p:spPr>
          <a:xfrm>
            <a:off x="1981200" y="24384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Activity</a:t>
            </a:r>
          </a:p>
          <a:p>
            <a:pPr algn="ctr"/>
            <a:r>
              <a:rPr lang="nl-NL" sz="2000" dirty="0" err="1">
                <a:solidFill>
                  <a:schemeClr val="tx2"/>
                </a:solidFill>
                <a:latin typeface="Nexa" panose="02000000000000000000" pitchFamily="2" charset="77"/>
              </a:rPr>
              <a:t>Prediction</a:t>
            </a:r>
            <a:endParaRPr lang="nl-NL" sz="2000" dirty="0">
              <a:solidFill>
                <a:schemeClr val="tx2"/>
              </a:solidFill>
              <a:latin typeface="Nexa" panose="02000000000000000000" pitchFamily="2" charset="77"/>
            </a:endParaRPr>
          </a:p>
        </p:txBody>
      </p: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2E31FDA4-4065-C34B-B702-843786F43BE6}"/>
              </a:ext>
            </a:extLst>
          </p:cNvPr>
          <p:cNvCxnSpPr>
            <a:stCxn id="2" idx="2"/>
            <a:endCxn id="4" idx="0"/>
          </p:cNvCxnSpPr>
          <p:nvPr/>
        </p:nvCxnSpPr>
        <p:spPr>
          <a:xfrm>
            <a:off x="3009900" y="1905000"/>
            <a:ext cx="0" cy="5334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fgeronde rechthoek 5">
            <a:extLst>
              <a:ext uri="{FF2B5EF4-FFF2-40B4-BE49-F238E27FC236}">
                <a16:creationId xmlns:a16="http://schemas.microsoft.com/office/drawing/2014/main" id="{266B9302-06C0-F346-9C86-BCD831044282}"/>
              </a:ext>
            </a:extLst>
          </p:cNvPr>
          <p:cNvSpPr/>
          <p:nvPr/>
        </p:nvSpPr>
        <p:spPr>
          <a:xfrm>
            <a:off x="5257800" y="3767328"/>
            <a:ext cx="2057400" cy="694944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Value </a:t>
            </a:r>
          </a:p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Information</a:t>
            </a:r>
          </a:p>
        </p:txBody>
      </p:sp>
    </p:spTree>
    <p:extLst>
      <p:ext uri="{BB962C8B-B14F-4D97-AF65-F5344CB8AC3E}">
        <p14:creationId xmlns:p14="http://schemas.microsoft.com/office/powerpoint/2010/main" val="28496466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geronde rechthoek 1">
            <a:extLst>
              <a:ext uri="{FF2B5EF4-FFF2-40B4-BE49-F238E27FC236}">
                <a16:creationId xmlns:a16="http://schemas.microsoft.com/office/drawing/2014/main" id="{04503320-579B-3140-9CA6-44271695D4B8}"/>
              </a:ext>
            </a:extLst>
          </p:cNvPr>
          <p:cNvSpPr/>
          <p:nvPr/>
        </p:nvSpPr>
        <p:spPr>
          <a:xfrm>
            <a:off x="1981200" y="12192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Data</a:t>
            </a:r>
          </a:p>
        </p:txBody>
      </p:sp>
      <p:sp>
        <p:nvSpPr>
          <p:cNvPr id="4" name="Afgeronde rechthoek 3">
            <a:extLst>
              <a:ext uri="{FF2B5EF4-FFF2-40B4-BE49-F238E27FC236}">
                <a16:creationId xmlns:a16="http://schemas.microsoft.com/office/drawing/2014/main" id="{70F75FB7-16C5-D34B-86BF-6330315FB80A}"/>
              </a:ext>
            </a:extLst>
          </p:cNvPr>
          <p:cNvSpPr/>
          <p:nvPr/>
        </p:nvSpPr>
        <p:spPr>
          <a:xfrm>
            <a:off x="1981200" y="24384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Activity</a:t>
            </a:r>
          </a:p>
          <a:p>
            <a:pPr algn="ctr"/>
            <a:r>
              <a:rPr lang="nl-NL" sz="2000" dirty="0" err="1">
                <a:solidFill>
                  <a:schemeClr val="tx2"/>
                </a:solidFill>
                <a:latin typeface="Nexa" panose="02000000000000000000" pitchFamily="2" charset="77"/>
              </a:rPr>
              <a:t>Prediction</a:t>
            </a:r>
            <a:endParaRPr lang="nl-NL" sz="2000" dirty="0">
              <a:solidFill>
                <a:schemeClr val="tx2"/>
              </a:solidFill>
              <a:latin typeface="Nexa" panose="02000000000000000000" pitchFamily="2" charset="77"/>
            </a:endParaRPr>
          </a:p>
        </p:txBody>
      </p: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2E31FDA4-4065-C34B-B702-843786F43BE6}"/>
              </a:ext>
            </a:extLst>
          </p:cNvPr>
          <p:cNvCxnSpPr>
            <a:stCxn id="2" idx="2"/>
            <a:endCxn id="4" idx="0"/>
          </p:cNvCxnSpPr>
          <p:nvPr/>
        </p:nvCxnSpPr>
        <p:spPr>
          <a:xfrm>
            <a:off x="3009900" y="1905000"/>
            <a:ext cx="0" cy="5334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fgeronde rechthoek 5">
            <a:extLst>
              <a:ext uri="{FF2B5EF4-FFF2-40B4-BE49-F238E27FC236}">
                <a16:creationId xmlns:a16="http://schemas.microsoft.com/office/drawing/2014/main" id="{266B9302-06C0-F346-9C86-BCD831044282}"/>
              </a:ext>
            </a:extLst>
          </p:cNvPr>
          <p:cNvSpPr/>
          <p:nvPr/>
        </p:nvSpPr>
        <p:spPr>
          <a:xfrm>
            <a:off x="5257800" y="3767328"/>
            <a:ext cx="2057400" cy="694944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Value </a:t>
            </a:r>
          </a:p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Information</a:t>
            </a:r>
          </a:p>
        </p:txBody>
      </p:sp>
      <p:sp>
        <p:nvSpPr>
          <p:cNvPr id="7" name="Afgeronde rechthoek 6">
            <a:extLst>
              <a:ext uri="{FF2B5EF4-FFF2-40B4-BE49-F238E27FC236}">
                <a16:creationId xmlns:a16="http://schemas.microsoft.com/office/drawing/2014/main" id="{8D594AFA-854D-9B42-9EEE-197A679468A3}"/>
              </a:ext>
            </a:extLst>
          </p:cNvPr>
          <p:cNvSpPr/>
          <p:nvPr/>
        </p:nvSpPr>
        <p:spPr>
          <a:xfrm>
            <a:off x="9296400" y="3543300"/>
            <a:ext cx="3200400" cy="114300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3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3">
                  <a:lumMod val="60000"/>
                  <a:lumOff val="4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>
                <a:solidFill>
                  <a:schemeClr val="tx2"/>
                </a:solidFill>
                <a:latin typeface="Nexa" panose="02000000000000000000" pitchFamily="2" charset="77"/>
              </a:rPr>
              <a:t>Suggested</a:t>
            </a:r>
            <a:endParaRPr lang="nl-NL" dirty="0">
              <a:solidFill>
                <a:schemeClr val="tx2"/>
              </a:solidFill>
              <a:latin typeface="Nexa" panose="02000000000000000000" pitchFamily="2" charset="77"/>
            </a:endParaRPr>
          </a:p>
          <a:p>
            <a:pPr algn="ctr"/>
            <a:r>
              <a:rPr lang="nl-NL" dirty="0">
                <a:solidFill>
                  <a:schemeClr val="tx2"/>
                </a:solidFill>
                <a:latin typeface="Nexa" panose="02000000000000000000" pitchFamily="2" charset="77"/>
              </a:rPr>
              <a:t>Moment</a:t>
            </a:r>
          </a:p>
        </p:txBody>
      </p:sp>
    </p:spTree>
    <p:extLst>
      <p:ext uri="{BB962C8B-B14F-4D97-AF65-F5344CB8AC3E}">
        <p14:creationId xmlns:p14="http://schemas.microsoft.com/office/powerpoint/2010/main" val="24749983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geronde rechthoek 1">
            <a:extLst>
              <a:ext uri="{FF2B5EF4-FFF2-40B4-BE49-F238E27FC236}">
                <a16:creationId xmlns:a16="http://schemas.microsoft.com/office/drawing/2014/main" id="{04503320-579B-3140-9CA6-44271695D4B8}"/>
              </a:ext>
            </a:extLst>
          </p:cNvPr>
          <p:cNvSpPr/>
          <p:nvPr/>
        </p:nvSpPr>
        <p:spPr>
          <a:xfrm>
            <a:off x="1981200" y="12192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Data</a:t>
            </a:r>
          </a:p>
        </p:txBody>
      </p:sp>
      <p:sp>
        <p:nvSpPr>
          <p:cNvPr id="4" name="Afgeronde rechthoek 3">
            <a:extLst>
              <a:ext uri="{FF2B5EF4-FFF2-40B4-BE49-F238E27FC236}">
                <a16:creationId xmlns:a16="http://schemas.microsoft.com/office/drawing/2014/main" id="{70F75FB7-16C5-D34B-86BF-6330315FB80A}"/>
              </a:ext>
            </a:extLst>
          </p:cNvPr>
          <p:cNvSpPr/>
          <p:nvPr/>
        </p:nvSpPr>
        <p:spPr>
          <a:xfrm>
            <a:off x="1981200" y="2438400"/>
            <a:ext cx="2057400" cy="68580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Activity</a:t>
            </a:r>
          </a:p>
          <a:p>
            <a:pPr algn="ctr"/>
            <a:r>
              <a:rPr lang="nl-NL" sz="2000" dirty="0" err="1">
                <a:solidFill>
                  <a:schemeClr val="tx2"/>
                </a:solidFill>
                <a:latin typeface="Nexa" panose="02000000000000000000" pitchFamily="2" charset="77"/>
              </a:rPr>
              <a:t>Prediction</a:t>
            </a:r>
            <a:endParaRPr lang="nl-NL" sz="2000" dirty="0">
              <a:solidFill>
                <a:schemeClr val="tx2"/>
              </a:solidFill>
              <a:latin typeface="Nexa" panose="02000000000000000000" pitchFamily="2" charset="77"/>
            </a:endParaRPr>
          </a:p>
        </p:txBody>
      </p: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2E31FDA4-4065-C34B-B702-843786F43BE6}"/>
              </a:ext>
            </a:extLst>
          </p:cNvPr>
          <p:cNvCxnSpPr>
            <a:stCxn id="2" idx="2"/>
            <a:endCxn id="4" idx="0"/>
          </p:cNvCxnSpPr>
          <p:nvPr/>
        </p:nvCxnSpPr>
        <p:spPr>
          <a:xfrm>
            <a:off x="3009900" y="1905000"/>
            <a:ext cx="0" cy="53340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fgeronde rechthoek 5">
            <a:extLst>
              <a:ext uri="{FF2B5EF4-FFF2-40B4-BE49-F238E27FC236}">
                <a16:creationId xmlns:a16="http://schemas.microsoft.com/office/drawing/2014/main" id="{266B9302-06C0-F346-9C86-BCD831044282}"/>
              </a:ext>
            </a:extLst>
          </p:cNvPr>
          <p:cNvSpPr/>
          <p:nvPr/>
        </p:nvSpPr>
        <p:spPr>
          <a:xfrm>
            <a:off x="5257800" y="3767328"/>
            <a:ext cx="2057400" cy="694944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Value </a:t>
            </a:r>
          </a:p>
          <a:p>
            <a:pPr algn="ctr"/>
            <a:r>
              <a:rPr lang="nl-NL" sz="2000" dirty="0">
                <a:solidFill>
                  <a:schemeClr val="tx2"/>
                </a:solidFill>
                <a:latin typeface="Nexa" panose="02000000000000000000" pitchFamily="2" charset="77"/>
              </a:rPr>
              <a:t>Information</a:t>
            </a:r>
          </a:p>
        </p:txBody>
      </p:sp>
      <p:sp>
        <p:nvSpPr>
          <p:cNvPr id="7" name="Afgeronde rechthoek 6">
            <a:extLst>
              <a:ext uri="{FF2B5EF4-FFF2-40B4-BE49-F238E27FC236}">
                <a16:creationId xmlns:a16="http://schemas.microsoft.com/office/drawing/2014/main" id="{8D594AFA-854D-9B42-9EEE-197A679468A3}"/>
              </a:ext>
            </a:extLst>
          </p:cNvPr>
          <p:cNvSpPr/>
          <p:nvPr/>
        </p:nvSpPr>
        <p:spPr>
          <a:xfrm>
            <a:off x="1981200" y="5105400"/>
            <a:ext cx="2057400" cy="69494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3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3">
                  <a:lumMod val="60000"/>
                  <a:lumOff val="4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>
                <a:solidFill>
                  <a:schemeClr val="accent3">
                    <a:lumMod val="50000"/>
                  </a:schemeClr>
                </a:solidFill>
                <a:latin typeface="Nexa" panose="02000000000000000000" pitchFamily="2" charset="77"/>
              </a:rPr>
              <a:t>Suggested</a:t>
            </a:r>
            <a:endParaRPr lang="nl-NL" sz="2000" dirty="0">
              <a:solidFill>
                <a:schemeClr val="accent3">
                  <a:lumMod val="50000"/>
                </a:schemeClr>
              </a:solidFill>
              <a:latin typeface="Nexa" panose="02000000000000000000" pitchFamily="2" charset="77"/>
            </a:endParaRPr>
          </a:p>
          <a:p>
            <a:pPr algn="ctr"/>
            <a:r>
              <a:rPr lang="nl-NL" sz="2000" dirty="0">
                <a:solidFill>
                  <a:schemeClr val="accent3">
                    <a:lumMod val="50000"/>
                  </a:schemeClr>
                </a:solidFill>
                <a:latin typeface="Nexa" panose="02000000000000000000" pitchFamily="2" charset="77"/>
              </a:rPr>
              <a:t>Moment</a:t>
            </a:r>
          </a:p>
        </p:txBody>
      </p:sp>
      <p:sp>
        <p:nvSpPr>
          <p:cNvPr id="8" name="Afgeronde rechthoek 7">
            <a:extLst>
              <a:ext uri="{FF2B5EF4-FFF2-40B4-BE49-F238E27FC236}">
                <a16:creationId xmlns:a16="http://schemas.microsoft.com/office/drawing/2014/main" id="{7FD5C4B9-094B-AA40-B265-0C5D873F89E5}"/>
              </a:ext>
            </a:extLst>
          </p:cNvPr>
          <p:cNvSpPr/>
          <p:nvPr/>
        </p:nvSpPr>
        <p:spPr>
          <a:xfrm>
            <a:off x="1981200" y="3767328"/>
            <a:ext cx="2057400" cy="694944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>
              <a:solidFill>
                <a:schemeClr val="accent2">
                  <a:lumMod val="75000"/>
                </a:schemeClr>
              </a:solidFill>
              <a:latin typeface="Nexa" panose="02000000000000000000" pitchFamily="2" charset="77"/>
            </a:endParaRPr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5F48CFA0-2749-3949-AAC3-E69B3389A86E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3009900" y="3124200"/>
            <a:ext cx="0" cy="64312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3C87EB96-97E1-9D49-9DBC-E6B08F2CD2D0}"/>
              </a:ext>
            </a:extLst>
          </p:cNvPr>
          <p:cNvCxnSpPr>
            <a:cxnSpLocks/>
            <a:stCxn id="6" idx="1"/>
            <a:endCxn id="8" idx="3"/>
          </p:cNvCxnSpPr>
          <p:nvPr/>
        </p:nvCxnSpPr>
        <p:spPr>
          <a:xfrm flipH="1">
            <a:off x="4038600" y="4114800"/>
            <a:ext cx="12192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7643CA17-9A55-4B42-B9E8-964914DCA148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>
            <a:off x="3009900" y="4462272"/>
            <a:ext cx="0" cy="64312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5406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fgeronde rechthoek 7">
            <a:extLst>
              <a:ext uri="{FF2B5EF4-FFF2-40B4-BE49-F238E27FC236}">
                <a16:creationId xmlns:a16="http://schemas.microsoft.com/office/drawing/2014/main" id="{7FD5C4B9-094B-AA40-B265-0C5D873F89E5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>
              <a:solidFill>
                <a:schemeClr val="accent2">
                  <a:lumMod val="75000"/>
                </a:schemeClr>
              </a:solidFill>
              <a:latin typeface="Nexa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5677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60000"/>
                <a:lumOff val="40000"/>
                <a:tint val="66000"/>
                <a:satMod val="160000"/>
              </a:schemeClr>
            </a:gs>
            <a:gs pos="50000">
              <a:schemeClr val="accent2">
                <a:lumMod val="60000"/>
                <a:lumOff val="40000"/>
                <a:tint val="44500"/>
                <a:satMod val="160000"/>
              </a:schemeClr>
            </a:gs>
            <a:gs pos="100000">
              <a:schemeClr val="accent2">
                <a:lumMod val="60000"/>
                <a:lumOff val="40000"/>
                <a:tint val="23500"/>
                <a:satMod val="16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F2316C59-22EE-A443-9C5D-59AC66F2E5B5}"/>
              </a:ext>
            </a:extLst>
          </p:cNvPr>
          <p:cNvSpPr txBox="1"/>
          <p:nvPr/>
        </p:nvSpPr>
        <p:spPr>
          <a:xfrm>
            <a:off x="4270159" y="685800"/>
            <a:ext cx="60853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Moment selection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57A892B-1F23-EB41-A28A-D9652EEB14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2538665"/>
              </p:ext>
            </p:extLst>
          </p:nvPr>
        </p:nvGraphicFramePr>
        <p:xfrm>
          <a:off x="2931319" y="1630466"/>
          <a:ext cx="8763000" cy="599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75708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889013D-2D1D-814D-B9B7-6B8C1545BB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D889013D-2D1D-814D-B9B7-6B8C1545BBA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C5F33BD-CDB8-CE45-9587-5A83338583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7C5F33BD-CDB8-CE45-9587-5A833385836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D6BC404-C872-0847-9992-948D89E7D3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5D6BC404-C872-0847-9992-948D89E7D3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Dgm bld="one"/>
        </p:bldSub>
      </p:bldGraphic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60000"/>
                <a:lumOff val="40000"/>
                <a:tint val="66000"/>
                <a:satMod val="160000"/>
              </a:schemeClr>
            </a:gs>
            <a:gs pos="50000">
              <a:schemeClr val="accent2">
                <a:lumMod val="60000"/>
                <a:lumOff val="40000"/>
                <a:tint val="44500"/>
                <a:satMod val="160000"/>
              </a:schemeClr>
            </a:gs>
            <a:gs pos="100000">
              <a:schemeClr val="accent2">
                <a:lumMod val="60000"/>
                <a:lumOff val="40000"/>
                <a:tint val="23500"/>
                <a:satMod val="16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F2316C59-22EE-A443-9C5D-59AC66F2E5B5}"/>
              </a:ext>
            </a:extLst>
          </p:cNvPr>
          <p:cNvSpPr txBox="1"/>
          <p:nvPr/>
        </p:nvSpPr>
        <p:spPr>
          <a:xfrm>
            <a:off x="4270159" y="685800"/>
            <a:ext cx="60853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Moment selection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57A892B-1F23-EB41-A28A-D9652EEB14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3072254"/>
              </p:ext>
            </p:extLst>
          </p:nvPr>
        </p:nvGraphicFramePr>
        <p:xfrm>
          <a:off x="-111341" y="1609130"/>
          <a:ext cx="8763000" cy="599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3">
            <a:extLst>
              <a:ext uri="{FF2B5EF4-FFF2-40B4-BE49-F238E27FC236}">
                <a16:creationId xmlns:a16="http://schemas.microsoft.com/office/drawing/2014/main" id="{2195EECB-E055-984C-ABA9-E37CEE2A6127}"/>
              </a:ext>
            </a:extLst>
          </p:cNvPr>
          <p:cNvSpPr txBox="1"/>
          <p:nvPr/>
        </p:nvSpPr>
        <p:spPr>
          <a:xfrm>
            <a:off x="7772400" y="2895600"/>
            <a:ext cx="640080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Nexa" panose="02000000000000000000" pitchFamily="2" charset="77"/>
              </a:rPr>
              <a:t>Deadline:</a:t>
            </a:r>
          </a:p>
          <a:p>
            <a:pPr algn="ctr"/>
            <a:endParaRPr lang="en-US" sz="3600" dirty="0">
              <a:latin typeface="Nexa" panose="02000000000000000000" pitchFamily="2" charset="77"/>
            </a:endParaRPr>
          </a:p>
          <a:p>
            <a:pPr algn="ctr"/>
            <a:r>
              <a:rPr lang="en-US" sz="3200" dirty="0">
                <a:latin typeface="Nexa Light" panose="02000000000000000000" pitchFamily="2" charset="77"/>
              </a:rPr>
              <a:t>The activity before which the notification should have been dispatched</a:t>
            </a:r>
          </a:p>
        </p:txBody>
      </p:sp>
    </p:spTree>
    <p:extLst>
      <p:ext uri="{BB962C8B-B14F-4D97-AF65-F5344CB8AC3E}">
        <p14:creationId xmlns:p14="http://schemas.microsoft.com/office/powerpoint/2010/main" val="42288725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FE34C3-A420-A74D-8183-3CA529C38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1B44D6F-6E50-8244-83B0-773E0D4B3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87789" y="1920875"/>
            <a:ext cx="9654823" cy="5430838"/>
          </a:xfr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787013A-10B0-CC4D-87B9-BB93FECE94B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  <p:cxnSp>
        <p:nvCxnSpPr>
          <p:cNvPr id="8" name="Rechte verbindingslijn 7">
            <a:extLst>
              <a:ext uri="{FF2B5EF4-FFF2-40B4-BE49-F238E27FC236}">
                <a16:creationId xmlns:a16="http://schemas.microsoft.com/office/drawing/2014/main" id="{C274301E-1279-CC4F-86FF-B2E35D3CBB8E}"/>
              </a:ext>
            </a:extLst>
          </p:cNvPr>
          <p:cNvCxnSpPr>
            <a:cxnSpLocks/>
          </p:cNvCxnSpPr>
          <p:nvPr/>
        </p:nvCxnSpPr>
        <p:spPr>
          <a:xfrm flipV="1">
            <a:off x="5003372" y="3714900"/>
            <a:ext cx="1091493" cy="533399"/>
          </a:xfrm>
          <a:prstGeom prst="line">
            <a:avLst/>
          </a:prstGeom>
          <a:ln w="31750" cap="rnd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9B55B9CA-E09D-9F45-BAC4-BC36C69A1783}"/>
              </a:ext>
            </a:extLst>
          </p:cNvPr>
          <p:cNvCxnSpPr>
            <a:cxnSpLocks/>
          </p:cNvCxnSpPr>
          <p:nvPr/>
        </p:nvCxnSpPr>
        <p:spPr>
          <a:xfrm>
            <a:off x="5003372" y="4248299"/>
            <a:ext cx="1066800" cy="112643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2689F5B2-A499-C640-AE41-3CD162E89813}"/>
              </a:ext>
            </a:extLst>
          </p:cNvPr>
          <p:cNvCxnSpPr>
            <a:cxnSpLocks/>
          </p:cNvCxnSpPr>
          <p:nvPr/>
        </p:nvCxnSpPr>
        <p:spPr>
          <a:xfrm flipV="1">
            <a:off x="6094865" y="3012534"/>
            <a:ext cx="1118307" cy="70236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E950B94B-CD0E-A042-9F0C-D3DC5417C691}"/>
              </a:ext>
            </a:extLst>
          </p:cNvPr>
          <p:cNvCxnSpPr>
            <a:cxnSpLocks/>
          </p:cNvCxnSpPr>
          <p:nvPr/>
        </p:nvCxnSpPr>
        <p:spPr>
          <a:xfrm>
            <a:off x="6094865" y="3714900"/>
            <a:ext cx="1118307" cy="21970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A0579894-8F73-D24B-B6AF-96BD42D9745A}"/>
              </a:ext>
            </a:extLst>
          </p:cNvPr>
          <p:cNvCxnSpPr>
            <a:cxnSpLocks/>
          </p:cNvCxnSpPr>
          <p:nvPr/>
        </p:nvCxnSpPr>
        <p:spPr>
          <a:xfrm flipV="1">
            <a:off x="7162800" y="2037810"/>
            <a:ext cx="1117172" cy="996344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>
            <a:extLst>
              <a:ext uri="{FF2B5EF4-FFF2-40B4-BE49-F238E27FC236}">
                <a16:creationId xmlns:a16="http://schemas.microsoft.com/office/drawing/2014/main" id="{464A09D2-85A2-D14A-B4C2-F3BC0A7FC1A9}"/>
              </a:ext>
            </a:extLst>
          </p:cNvPr>
          <p:cNvCxnSpPr>
            <a:cxnSpLocks/>
          </p:cNvCxnSpPr>
          <p:nvPr/>
        </p:nvCxnSpPr>
        <p:spPr>
          <a:xfrm flipV="1">
            <a:off x="7162800" y="2535982"/>
            <a:ext cx="1117172" cy="498172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22">
            <a:extLst>
              <a:ext uri="{FF2B5EF4-FFF2-40B4-BE49-F238E27FC236}">
                <a16:creationId xmlns:a16="http://schemas.microsoft.com/office/drawing/2014/main" id="{D4E37893-944A-A54C-B9AC-C0A4D2198DC8}"/>
              </a:ext>
            </a:extLst>
          </p:cNvPr>
          <p:cNvCxnSpPr>
            <a:cxnSpLocks/>
          </p:cNvCxnSpPr>
          <p:nvPr/>
        </p:nvCxnSpPr>
        <p:spPr>
          <a:xfrm flipV="1">
            <a:off x="7209552" y="3275581"/>
            <a:ext cx="1070420" cy="672282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chte verbindingslijn 24">
            <a:extLst>
              <a:ext uri="{FF2B5EF4-FFF2-40B4-BE49-F238E27FC236}">
                <a16:creationId xmlns:a16="http://schemas.microsoft.com/office/drawing/2014/main" id="{C06FF931-18E5-3B43-B560-B461A9500545}"/>
              </a:ext>
            </a:extLst>
          </p:cNvPr>
          <p:cNvCxnSpPr>
            <a:cxnSpLocks/>
          </p:cNvCxnSpPr>
          <p:nvPr/>
        </p:nvCxnSpPr>
        <p:spPr>
          <a:xfrm flipV="1">
            <a:off x="7209552" y="3824754"/>
            <a:ext cx="1070420" cy="12310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chte verbindingslijn 30">
            <a:extLst>
              <a:ext uri="{FF2B5EF4-FFF2-40B4-BE49-F238E27FC236}">
                <a16:creationId xmlns:a16="http://schemas.microsoft.com/office/drawing/2014/main" id="{466BC670-642A-3A4C-8318-77977F7B574A}"/>
              </a:ext>
            </a:extLst>
          </p:cNvPr>
          <p:cNvCxnSpPr>
            <a:cxnSpLocks/>
          </p:cNvCxnSpPr>
          <p:nvPr/>
        </p:nvCxnSpPr>
        <p:spPr>
          <a:xfrm>
            <a:off x="7237865" y="3934609"/>
            <a:ext cx="1042107" cy="5841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>
            <a:extLst>
              <a:ext uri="{FF2B5EF4-FFF2-40B4-BE49-F238E27FC236}">
                <a16:creationId xmlns:a16="http://schemas.microsoft.com/office/drawing/2014/main" id="{786696AB-116F-014F-BB0F-C55D5174A021}"/>
              </a:ext>
            </a:extLst>
          </p:cNvPr>
          <p:cNvCxnSpPr>
            <a:cxnSpLocks/>
          </p:cNvCxnSpPr>
          <p:nvPr/>
        </p:nvCxnSpPr>
        <p:spPr>
          <a:xfrm flipV="1">
            <a:off x="6070172" y="5128436"/>
            <a:ext cx="1139380" cy="246298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36">
            <a:extLst>
              <a:ext uri="{FF2B5EF4-FFF2-40B4-BE49-F238E27FC236}">
                <a16:creationId xmlns:a16="http://schemas.microsoft.com/office/drawing/2014/main" id="{A9D39FB7-5350-264C-B71E-9350B1A55C7C}"/>
              </a:ext>
            </a:extLst>
          </p:cNvPr>
          <p:cNvCxnSpPr>
            <a:cxnSpLocks/>
          </p:cNvCxnSpPr>
          <p:nvPr/>
        </p:nvCxnSpPr>
        <p:spPr>
          <a:xfrm>
            <a:off x="6094865" y="5374734"/>
            <a:ext cx="1125224" cy="38502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39">
            <a:extLst>
              <a:ext uri="{FF2B5EF4-FFF2-40B4-BE49-F238E27FC236}">
                <a16:creationId xmlns:a16="http://schemas.microsoft.com/office/drawing/2014/main" id="{20EBF118-39AA-354F-8922-B6CD6EF7B3F3}"/>
              </a:ext>
            </a:extLst>
          </p:cNvPr>
          <p:cNvCxnSpPr>
            <a:cxnSpLocks/>
          </p:cNvCxnSpPr>
          <p:nvPr/>
        </p:nvCxnSpPr>
        <p:spPr>
          <a:xfrm>
            <a:off x="6046978" y="5374734"/>
            <a:ext cx="1190887" cy="118057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42">
            <a:extLst>
              <a:ext uri="{FF2B5EF4-FFF2-40B4-BE49-F238E27FC236}">
                <a16:creationId xmlns:a16="http://schemas.microsoft.com/office/drawing/2014/main" id="{1F9DEB22-A8CE-1F4F-99E0-48ED6D4AEAB7}"/>
              </a:ext>
            </a:extLst>
          </p:cNvPr>
          <p:cNvCxnSpPr>
            <a:cxnSpLocks/>
          </p:cNvCxnSpPr>
          <p:nvPr/>
        </p:nvCxnSpPr>
        <p:spPr>
          <a:xfrm flipV="1">
            <a:off x="7204732" y="5109950"/>
            <a:ext cx="1075240" cy="1848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47">
            <a:extLst>
              <a:ext uri="{FF2B5EF4-FFF2-40B4-BE49-F238E27FC236}">
                <a16:creationId xmlns:a16="http://schemas.microsoft.com/office/drawing/2014/main" id="{72C58AA7-EDEC-2141-B9AB-C98D05BA9A82}"/>
              </a:ext>
            </a:extLst>
          </p:cNvPr>
          <p:cNvCxnSpPr>
            <a:cxnSpLocks/>
          </p:cNvCxnSpPr>
          <p:nvPr/>
        </p:nvCxnSpPr>
        <p:spPr>
          <a:xfrm flipV="1">
            <a:off x="7220089" y="5558136"/>
            <a:ext cx="1059883" cy="201621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Rechte verbindingslijn 49">
            <a:extLst>
              <a:ext uri="{FF2B5EF4-FFF2-40B4-BE49-F238E27FC236}">
                <a16:creationId xmlns:a16="http://schemas.microsoft.com/office/drawing/2014/main" id="{857708A8-CE96-CC4D-A7BC-2E623ACD36E2}"/>
              </a:ext>
            </a:extLst>
          </p:cNvPr>
          <p:cNvCxnSpPr>
            <a:cxnSpLocks/>
          </p:cNvCxnSpPr>
          <p:nvPr/>
        </p:nvCxnSpPr>
        <p:spPr>
          <a:xfrm>
            <a:off x="7204732" y="5759757"/>
            <a:ext cx="1075240" cy="365024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54">
            <a:extLst>
              <a:ext uri="{FF2B5EF4-FFF2-40B4-BE49-F238E27FC236}">
                <a16:creationId xmlns:a16="http://schemas.microsoft.com/office/drawing/2014/main" id="{6CF28E7C-6391-3342-A16F-028D8A10F673}"/>
              </a:ext>
            </a:extLst>
          </p:cNvPr>
          <p:cNvCxnSpPr>
            <a:cxnSpLocks/>
          </p:cNvCxnSpPr>
          <p:nvPr/>
        </p:nvCxnSpPr>
        <p:spPr>
          <a:xfrm flipV="1">
            <a:off x="7237865" y="6509804"/>
            <a:ext cx="1042107" cy="4550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chte verbindingslijn 57">
            <a:extLst>
              <a:ext uri="{FF2B5EF4-FFF2-40B4-BE49-F238E27FC236}">
                <a16:creationId xmlns:a16="http://schemas.microsoft.com/office/drawing/2014/main" id="{BB6F3C47-BAAB-7342-AC58-00E22A2F71E1}"/>
              </a:ext>
            </a:extLst>
          </p:cNvPr>
          <p:cNvCxnSpPr>
            <a:cxnSpLocks/>
          </p:cNvCxnSpPr>
          <p:nvPr/>
        </p:nvCxnSpPr>
        <p:spPr>
          <a:xfrm>
            <a:off x="7237865" y="6555307"/>
            <a:ext cx="1067935" cy="67696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chte verbindingslijn 60">
            <a:extLst>
              <a:ext uri="{FF2B5EF4-FFF2-40B4-BE49-F238E27FC236}">
                <a16:creationId xmlns:a16="http://schemas.microsoft.com/office/drawing/2014/main" id="{8929D42C-F8AA-E94D-9F16-05A3661DD4E2}"/>
              </a:ext>
            </a:extLst>
          </p:cNvPr>
          <p:cNvCxnSpPr>
            <a:cxnSpLocks/>
          </p:cNvCxnSpPr>
          <p:nvPr/>
        </p:nvCxnSpPr>
        <p:spPr>
          <a:xfrm flipV="1">
            <a:off x="8279972" y="1721044"/>
            <a:ext cx="1318591" cy="315181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Rechte verbindingslijn 64">
            <a:extLst>
              <a:ext uri="{FF2B5EF4-FFF2-40B4-BE49-F238E27FC236}">
                <a16:creationId xmlns:a16="http://schemas.microsoft.com/office/drawing/2014/main" id="{6CF57CAD-B755-2F4B-8D31-02499926D4BC}"/>
              </a:ext>
            </a:extLst>
          </p:cNvPr>
          <p:cNvCxnSpPr>
            <a:cxnSpLocks/>
          </p:cNvCxnSpPr>
          <p:nvPr/>
        </p:nvCxnSpPr>
        <p:spPr>
          <a:xfrm>
            <a:off x="8279972" y="2036225"/>
            <a:ext cx="1318591" cy="289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chte verbindingslijn 67">
            <a:extLst>
              <a:ext uri="{FF2B5EF4-FFF2-40B4-BE49-F238E27FC236}">
                <a16:creationId xmlns:a16="http://schemas.microsoft.com/office/drawing/2014/main" id="{A316708F-D80E-6842-945D-F97F465629F6}"/>
              </a:ext>
            </a:extLst>
          </p:cNvPr>
          <p:cNvCxnSpPr>
            <a:cxnSpLocks/>
          </p:cNvCxnSpPr>
          <p:nvPr/>
        </p:nvCxnSpPr>
        <p:spPr>
          <a:xfrm flipV="1">
            <a:off x="8279972" y="2421248"/>
            <a:ext cx="1318591" cy="114732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>
            <a:extLst>
              <a:ext uri="{FF2B5EF4-FFF2-40B4-BE49-F238E27FC236}">
                <a16:creationId xmlns:a16="http://schemas.microsoft.com/office/drawing/2014/main" id="{B4D05278-FBBA-4948-838E-ECFF6F56A7E1}"/>
              </a:ext>
            </a:extLst>
          </p:cNvPr>
          <p:cNvCxnSpPr>
            <a:cxnSpLocks/>
          </p:cNvCxnSpPr>
          <p:nvPr/>
        </p:nvCxnSpPr>
        <p:spPr>
          <a:xfrm flipV="1">
            <a:off x="8279972" y="2731325"/>
            <a:ext cx="1318591" cy="54425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>
            <a:extLst>
              <a:ext uri="{FF2B5EF4-FFF2-40B4-BE49-F238E27FC236}">
                <a16:creationId xmlns:a16="http://schemas.microsoft.com/office/drawing/2014/main" id="{48D00F5F-28A2-3645-BB43-A913B8C1E6B9}"/>
              </a:ext>
            </a:extLst>
          </p:cNvPr>
          <p:cNvCxnSpPr>
            <a:cxnSpLocks/>
          </p:cNvCxnSpPr>
          <p:nvPr/>
        </p:nvCxnSpPr>
        <p:spPr>
          <a:xfrm flipV="1">
            <a:off x="8267764" y="2957125"/>
            <a:ext cx="1330799" cy="332598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78">
            <a:extLst>
              <a:ext uri="{FF2B5EF4-FFF2-40B4-BE49-F238E27FC236}">
                <a16:creationId xmlns:a16="http://schemas.microsoft.com/office/drawing/2014/main" id="{FC5A29FE-F834-974E-BDC6-647ADAFAC394}"/>
              </a:ext>
            </a:extLst>
          </p:cNvPr>
          <p:cNvCxnSpPr>
            <a:cxnSpLocks/>
          </p:cNvCxnSpPr>
          <p:nvPr/>
        </p:nvCxnSpPr>
        <p:spPr>
          <a:xfrm flipV="1">
            <a:off x="8267764" y="3240511"/>
            <a:ext cx="1330799" cy="3507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chte verbindingslijn 81">
            <a:extLst>
              <a:ext uri="{FF2B5EF4-FFF2-40B4-BE49-F238E27FC236}">
                <a16:creationId xmlns:a16="http://schemas.microsoft.com/office/drawing/2014/main" id="{84B7F253-72EA-4C41-BD7A-B0626D103AAB}"/>
              </a:ext>
            </a:extLst>
          </p:cNvPr>
          <p:cNvCxnSpPr>
            <a:cxnSpLocks/>
          </p:cNvCxnSpPr>
          <p:nvPr/>
        </p:nvCxnSpPr>
        <p:spPr>
          <a:xfrm>
            <a:off x="8253007" y="3289723"/>
            <a:ext cx="1345556" cy="18783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84">
            <a:extLst>
              <a:ext uri="{FF2B5EF4-FFF2-40B4-BE49-F238E27FC236}">
                <a16:creationId xmlns:a16="http://schemas.microsoft.com/office/drawing/2014/main" id="{16CD7E8F-7379-4442-A7EA-967FED63B05C}"/>
              </a:ext>
            </a:extLst>
          </p:cNvPr>
          <p:cNvCxnSpPr>
            <a:cxnSpLocks/>
          </p:cNvCxnSpPr>
          <p:nvPr/>
        </p:nvCxnSpPr>
        <p:spPr>
          <a:xfrm flipV="1">
            <a:off x="8253007" y="3824754"/>
            <a:ext cx="1345556" cy="290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86">
            <a:extLst>
              <a:ext uri="{FF2B5EF4-FFF2-40B4-BE49-F238E27FC236}">
                <a16:creationId xmlns:a16="http://schemas.microsoft.com/office/drawing/2014/main" id="{0B4DA511-5892-5F47-B6E8-81C74DC3B0BE}"/>
              </a:ext>
            </a:extLst>
          </p:cNvPr>
          <p:cNvCxnSpPr>
            <a:cxnSpLocks/>
          </p:cNvCxnSpPr>
          <p:nvPr/>
        </p:nvCxnSpPr>
        <p:spPr>
          <a:xfrm flipV="1">
            <a:off x="8267764" y="4178154"/>
            <a:ext cx="1318591" cy="34412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Rechte verbindingslijn 87">
            <a:extLst>
              <a:ext uri="{FF2B5EF4-FFF2-40B4-BE49-F238E27FC236}">
                <a16:creationId xmlns:a16="http://schemas.microsoft.com/office/drawing/2014/main" id="{CF0E3C59-40B6-004B-9CFE-7620ED69E3EC}"/>
              </a:ext>
            </a:extLst>
          </p:cNvPr>
          <p:cNvCxnSpPr>
            <a:cxnSpLocks/>
          </p:cNvCxnSpPr>
          <p:nvPr/>
        </p:nvCxnSpPr>
        <p:spPr>
          <a:xfrm>
            <a:off x="8305800" y="4518754"/>
            <a:ext cx="1280555" cy="4312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88">
            <a:extLst>
              <a:ext uri="{FF2B5EF4-FFF2-40B4-BE49-F238E27FC236}">
                <a16:creationId xmlns:a16="http://schemas.microsoft.com/office/drawing/2014/main" id="{1FE7793F-D2A7-EC4E-A678-D345900CAC39}"/>
              </a:ext>
            </a:extLst>
          </p:cNvPr>
          <p:cNvCxnSpPr>
            <a:cxnSpLocks/>
          </p:cNvCxnSpPr>
          <p:nvPr/>
        </p:nvCxnSpPr>
        <p:spPr>
          <a:xfrm>
            <a:off x="8267764" y="4518754"/>
            <a:ext cx="1318591" cy="39971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chte verbindingslijn 91">
            <a:extLst>
              <a:ext uri="{FF2B5EF4-FFF2-40B4-BE49-F238E27FC236}">
                <a16:creationId xmlns:a16="http://schemas.microsoft.com/office/drawing/2014/main" id="{E3D9547A-6A67-0346-9209-ABCFC1466E07}"/>
              </a:ext>
            </a:extLst>
          </p:cNvPr>
          <p:cNvCxnSpPr>
            <a:cxnSpLocks/>
          </p:cNvCxnSpPr>
          <p:nvPr/>
        </p:nvCxnSpPr>
        <p:spPr>
          <a:xfrm>
            <a:off x="8253007" y="5109950"/>
            <a:ext cx="1345556" cy="20412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Rechte verbindingslijn 92">
            <a:extLst>
              <a:ext uri="{FF2B5EF4-FFF2-40B4-BE49-F238E27FC236}">
                <a16:creationId xmlns:a16="http://schemas.microsoft.com/office/drawing/2014/main" id="{696B246A-5AAC-934C-B5BC-BD3343F80015}"/>
              </a:ext>
            </a:extLst>
          </p:cNvPr>
          <p:cNvCxnSpPr>
            <a:cxnSpLocks/>
          </p:cNvCxnSpPr>
          <p:nvPr/>
        </p:nvCxnSpPr>
        <p:spPr>
          <a:xfrm flipV="1">
            <a:off x="8267764" y="5538675"/>
            <a:ext cx="1380185" cy="19461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Rechte verbindingslijn 93">
            <a:extLst>
              <a:ext uri="{FF2B5EF4-FFF2-40B4-BE49-F238E27FC236}">
                <a16:creationId xmlns:a16="http://schemas.microsoft.com/office/drawing/2014/main" id="{9C71C9EC-576B-6C46-BF98-00C44ED474DD}"/>
              </a:ext>
            </a:extLst>
          </p:cNvPr>
          <p:cNvCxnSpPr>
            <a:cxnSpLocks/>
          </p:cNvCxnSpPr>
          <p:nvPr/>
        </p:nvCxnSpPr>
        <p:spPr>
          <a:xfrm flipV="1">
            <a:off x="8267764" y="5792514"/>
            <a:ext cx="1382457" cy="332267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Rechte verbindingslijn 94">
            <a:extLst>
              <a:ext uri="{FF2B5EF4-FFF2-40B4-BE49-F238E27FC236}">
                <a16:creationId xmlns:a16="http://schemas.microsoft.com/office/drawing/2014/main" id="{7257E205-C0E4-874D-B33A-C0A24C621F42}"/>
              </a:ext>
            </a:extLst>
          </p:cNvPr>
          <p:cNvCxnSpPr>
            <a:cxnSpLocks/>
          </p:cNvCxnSpPr>
          <p:nvPr/>
        </p:nvCxnSpPr>
        <p:spPr>
          <a:xfrm>
            <a:off x="8279972" y="6124781"/>
            <a:ext cx="1293898" cy="18783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Rechte verbindingslijn 95">
            <a:extLst>
              <a:ext uri="{FF2B5EF4-FFF2-40B4-BE49-F238E27FC236}">
                <a16:creationId xmlns:a16="http://schemas.microsoft.com/office/drawing/2014/main" id="{C9E74095-E1E1-944C-8454-C5731FE89183}"/>
              </a:ext>
            </a:extLst>
          </p:cNvPr>
          <p:cNvCxnSpPr>
            <a:cxnSpLocks/>
          </p:cNvCxnSpPr>
          <p:nvPr/>
        </p:nvCxnSpPr>
        <p:spPr>
          <a:xfrm flipV="1">
            <a:off x="8267764" y="6497259"/>
            <a:ext cx="1343145" cy="125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Rechte verbindingslijn 96">
            <a:extLst>
              <a:ext uri="{FF2B5EF4-FFF2-40B4-BE49-F238E27FC236}">
                <a16:creationId xmlns:a16="http://schemas.microsoft.com/office/drawing/2014/main" id="{15E65208-A2B3-4C4A-8F76-9DCB3716454D}"/>
              </a:ext>
            </a:extLst>
          </p:cNvPr>
          <p:cNvCxnSpPr>
            <a:cxnSpLocks/>
          </p:cNvCxnSpPr>
          <p:nvPr/>
        </p:nvCxnSpPr>
        <p:spPr>
          <a:xfrm>
            <a:off x="8279972" y="6509804"/>
            <a:ext cx="1306383" cy="239282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98">
            <a:extLst>
              <a:ext uri="{FF2B5EF4-FFF2-40B4-BE49-F238E27FC236}">
                <a16:creationId xmlns:a16="http://schemas.microsoft.com/office/drawing/2014/main" id="{4C0A91A2-AC78-194D-B569-B19CFFCFAAAF}"/>
              </a:ext>
            </a:extLst>
          </p:cNvPr>
          <p:cNvCxnSpPr>
            <a:cxnSpLocks/>
          </p:cNvCxnSpPr>
          <p:nvPr/>
        </p:nvCxnSpPr>
        <p:spPr>
          <a:xfrm flipV="1">
            <a:off x="8305800" y="6978429"/>
            <a:ext cx="1268070" cy="253838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Rechte verbindingslijn 100">
            <a:extLst>
              <a:ext uri="{FF2B5EF4-FFF2-40B4-BE49-F238E27FC236}">
                <a16:creationId xmlns:a16="http://schemas.microsoft.com/office/drawing/2014/main" id="{4A6D53A9-7249-A94F-9138-F8CC557788A2}"/>
              </a:ext>
            </a:extLst>
          </p:cNvPr>
          <p:cNvCxnSpPr>
            <a:cxnSpLocks/>
          </p:cNvCxnSpPr>
          <p:nvPr/>
        </p:nvCxnSpPr>
        <p:spPr>
          <a:xfrm>
            <a:off x="8305800" y="7232267"/>
            <a:ext cx="1268070" cy="1677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Rechte verbindingslijn 102">
            <a:extLst>
              <a:ext uri="{FF2B5EF4-FFF2-40B4-BE49-F238E27FC236}">
                <a16:creationId xmlns:a16="http://schemas.microsoft.com/office/drawing/2014/main" id="{26A76A93-07CA-B348-8166-050A6BEE68A6}"/>
              </a:ext>
            </a:extLst>
          </p:cNvPr>
          <p:cNvCxnSpPr>
            <a:cxnSpLocks/>
          </p:cNvCxnSpPr>
          <p:nvPr/>
        </p:nvCxnSpPr>
        <p:spPr>
          <a:xfrm>
            <a:off x="8305800" y="7232267"/>
            <a:ext cx="1268070" cy="34493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Rechte verbindingslijn 105">
            <a:extLst>
              <a:ext uri="{FF2B5EF4-FFF2-40B4-BE49-F238E27FC236}">
                <a16:creationId xmlns:a16="http://schemas.microsoft.com/office/drawing/2014/main" id="{A421F0A1-726B-8B44-BF9D-B7A0EEA8B11C}"/>
              </a:ext>
            </a:extLst>
          </p:cNvPr>
          <p:cNvCxnSpPr>
            <a:cxnSpLocks/>
          </p:cNvCxnSpPr>
          <p:nvPr/>
        </p:nvCxnSpPr>
        <p:spPr>
          <a:xfrm>
            <a:off x="8305800" y="7232267"/>
            <a:ext cx="1268070" cy="70392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80353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4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6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4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6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8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2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4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2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6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8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2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2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4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6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2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8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2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2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2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400"/>
                            </p:stCondLst>
                            <p:childTnLst>
                              <p:par>
                                <p:cTn id="1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2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600"/>
                            </p:stCondLst>
                            <p:childTnLst>
                              <p:par>
                                <p:cTn id="1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2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800"/>
                            </p:stCondLst>
                            <p:childTnLst>
                              <p:par>
                                <p:cTn id="1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2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60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2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200"/>
                            </p:stCondLst>
                            <p:childTnLst>
                              <p:par>
                                <p:cTn id="1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2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6400"/>
                            </p:stCondLst>
                            <p:childTnLst>
                              <p:par>
                                <p:cTn id="1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2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6600"/>
                            </p:stCondLst>
                            <p:childTnLst>
                              <p:par>
                                <p:cTn id="1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2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6800"/>
                            </p:stCondLst>
                            <p:childTnLst>
                              <p:par>
                                <p:cTn id="1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2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7000"/>
                            </p:stCondLst>
                            <p:childTnLst>
                              <p:par>
                                <p:cTn id="1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2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7200"/>
                            </p:stCondLst>
                            <p:childTnLst>
                              <p:par>
                                <p:cTn id="1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2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400"/>
                            </p:stCondLst>
                            <p:childTnLst>
                              <p:par>
                                <p:cTn id="1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2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FE34C3-A420-A74D-8183-3CA529C38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1B44D6F-6E50-8244-83B0-773E0D4B3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7789" y="1920875"/>
            <a:ext cx="9654823" cy="5430838"/>
          </a:xfr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787013A-10B0-CC4D-87B9-BB93FECE94B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  <p:grpSp>
        <p:nvGrpSpPr>
          <p:cNvPr id="10" name="Groep 9">
            <a:extLst>
              <a:ext uri="{FF2B5EF4-FFF2-40B4-BE49-F238E27FC236}">
                <a16:creationId xmlns:a16="http://schemas.microsoft.com/office/drawing/2014/main" id="{0151BEE9-D084-414C-A841-3E9AEE23F2F5}"/>
              </a:ext>
            </a:extLst>
          </p:cNvPr>
          <p:cNvGrpSpPr/>
          <p:nvPr/>
        </p:nvGrpSpPr>
        <p:grpSpPr>
          <a:xfrm>
            <a:off x="5003372" y="1721044"/>
            <a:ext cx="4646849" cy="6215148"/>
            <a:chOff x="5003372" y="1721044"/>
            <a:chExt cx="4646849" cy="6215148"/>
          </a:xfrm>
        </p:grpSpPr>
        <p:cxnSp>
          <p:nvCxnSpPr>
            <p:cNvPr id="60" name="Rechte verbindingslijn 59">
              <a:extLst>
                <a:ext uri="{FF2B5EF4-FFF2-40B4-BE49-F238E27FC236}">
                  <a16:creationId xmlns:a16="http://schemas.microsoft.com/office/drawing/2014/main" id="{78117ABC-0264-4C48-807C-F124791FE2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3372" y="3714900"/>
              <a:ext cx="1091493" cy="533399"/>
            </a:xfrm>
            <a:prstGeom prst="line">
              <a:avLst/>
            </a:prstGeom>
            <a:ln w="31750" cap="rnd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Rechte verbindingslijn 61">
              <a:extLst>
                <a:ext uri="{FF2B5EF4-FFF2-40B4-BE49-F238E27FC236}">
                  <a16:creationId xmlns:a16="http://schemas.microsoft.com/office/drawing/2014/main" id="{FC9F4D2C-9826-FE41-A6CB-4B03F94A78D1}"/>
                </a:ext>
              </a:extLst>
            </p:cNvPr>
            <p:cNvCxnSpPr>
              <a:cxnSpLocks/>
            </p:cNvCxnSpPr>
            <p:nvPr/>
          </p:nvCxnSpPr>
          <p:spPr>
            <a:xfrm>
              <a:off x="5003372" y="4248299"/>
              <a:ext cx="1066800" cy="112643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Rechte verbindingslijn 70">
              <a:extLst>
                <a:ext uri="{FF2B5EF4-FFF2-40B4-BE49-F238E27FC236}">
                  <a16:creationId xmlns:a16="http://schemas.microsoft.com/office/drawing/2014/main" id="{B27F2AF4-8B78-AA4F-AFA6-581AF39E0E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4865" y="3012534"/>
              <a:ext cx="1118307" cy="70236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Rechte verbindingslijn 71">
              <a:extLst>
                <a:ext uri="{FF2B5EF4-FFF2-40B4-BE49-F238E27FC236}">
                  <a16:creationId xmlns:a16="http://schemas.microsoft.com/office/drawing/2014/main" id="{0E1DCBDE-C506-1248-87C9-F344CA94E19B}"/>
                </a:ext>
              </a:extLst>
            </p:cNvPr>
            <p:cNvCxnSpPr>
              <a:cxnSpLocks/>
            </p:cNvCxnSpPr>
            <p:nvPr/>
          </p:nvCxnSpPr>
          <p:spPr>
            <a:xfrm>
              <a:off x="6094865" y="3714900"/>
              <a:ext cx="1118307" cy="21970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Rechte verbindingslijn 73">
              <a:extLst>
                <a:ext uri="{FF2B5EF4-FFF2-40B4-BE49-F238E27FC236}">
                  <a16:creationId xmlns:a16="http://schemas.microsoft.com/office/drawing/2014/main" id="{7CF4BB88-62F6-FE4F-9914-7B931297B4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2800" y="2037810"/>
              <a:ext cx="1117172" cy="996344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Rechte verbindingslijn 74">
              <a:extLst>
                <a:ext uri="{FF2B5EF4-FFF2-40B4-BE49-F238E27FC236}">
                  <a16:creationId xmlns:a16="http://schemas.microsoft.com/office/drawing/2014/main" id="{CF1D973D-927F-CF44-BC34-BC23A00919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2800" y="2535982"/>
              <a:ext cx="1117172" cy="498172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Rechte verbindingslijn 76">
              <a:extLst>
                <a:ext uri="{FF2B5EF4-FFF2-40B4-BE49-F238E27FC236}">
                  <a16:creationId xmlns:a16="http://schemas.microsoft.com/office/drawing/2014/main" id="{D1D7C5A4-BC56-B546-AF50-1E04E2FFE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9552" y="3275581"/>
              <a:ext cx="1070420" cy="672282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Rechte verbindingslijn 77">
              <a:extLst>
                <a:ext uri="{FF2B5EF4-FFF2-40B4-BE49-F238E27FC236}">
                  <a16:creationId xmlns:a16="http://schemas.microsoft.com/office/drawing/2014/main" id="{F7F368AE-9ABA-C648-B567-7CFFAA2442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9552" y="3824754"/>
              <a:ext cx="1070420" cy="12310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Rechte verbindingslijn 79">
              <a:extLst>
                <a:ext uri="{FF2B5EF4-FFF2-40B4-BE49-F238E27FC236}">
                  <a16:creationId xmlns:a16="http://schemas.microsoft.com/office/drawing/2014/main" id="{129B4263-0573-4E42-952D-87D907C4442E}"/>
                </a:ext>
              </a:extLst>
            </p:cNvPr>
            <p:cNvCxnSpPr>
              <a:cxnSpLocks/>
            </p:cNvCxnSpPr>
            <p:nvPr/>
          </p:nvCxnSpPr>
          <p:spPr>
            <a:xfrm>
              <a:off x="7237865" y="3934609"/>
              <a:ext cx="1042107" cy="5841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Rechte verbindingslijn 80">
              <a:extLst>
                <a:ext uri="{FF2B5EF4-FFF2-40B4-BE49-F238E27FC236}">
                  <a16:creationId xmlns:a16="http://schemas.microsoft.com/office/drawing/2014/main" id="{8D1C97EB-08F7-7A4F-B08D-8F01BE5FB0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0172" y="5128436"/>
              <a:ext cx="1139380" cy="246298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Rechte verbindingslijn 82">
              <a:extLst>
                <a:ext uri="{FF2B5EF4-FFF2-40B4-BE49-F238E27FC236}">
                  <a16:creationId xmlns:a16="http://schemas.microsoft.com/office/drawing/2014/main" id="{D7739DA7-FA56-D74B-937A-1BFF71131752}"/>
                </a:ext>
              </a:extLst>
            </p:cNvPr>
            <p:cNvCxnSpPr>
              <a:cxnSpLocks/>
            </p:cNvCxnSpPr>
            <p:nvPr/>
          </p:nvCxnSpPr>
          <p:spPr>
            <a:xfrm>
              <a:off x="6094865" y="5374734"/>
              <a:ext cx="1125224" cy="385023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Rechte verbindingslijn 83">
              <a:extLst>
                <a:ext uri="{FF2B5EF4-FFF2-40B4-BE49-F238E27FC236}">
                  <a16:creationId xmlns:a16="http://schemas.microsoft.com/office/drawing/2014/main" id="{911A9E11-6A63-DE40-AE3C-E87B561DA52C}"/>
                </a:ext>
              </a:extLst>
            </p:cNvPr>
            <p:cNvCxnSpPr>
              <a:cxnSpLocks/>
            </p:cNvCxnSpPr>
            <p:nvPr/>
          </p:nvCxnSpPr>
          <p:spPr>
            <a:xfrm>
              <a:off x="6046978" y="5374734"/>
              <a:ext cx="1190887" cy="1180573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Rechte verbindingslijn 85">
              <a:extLst>
                <a:ext uri="{FF2B5EF4-FFF2-40B4-BE49-F238E27FC236}">
                  <a16:creationId xmlns:a16="http://schemas.microsoft.com/office/drawing/2014/main" id="{D96705ED-8117-EF4D-9DD8-4E9E38258E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4732" y="5109950"/>
              <a:ext cx="1075240" cy="1848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Rechte verbindingslijn 89">
              <a:extLst>
                <a:ext uri="{FF2B5EF4-FFF2-40B4-BE49-F238E27FC236}">
                  <a16:creationId xmlns:a16="http://schemas.microsoft.com/office/drawing/2014/main" id="{11A951DC-BB71-A74A-A545-EF71602D13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0089" y="5558136"/>
              <a:ext cx="1059883" cy="201621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Rechte verbindingslijn 90">
              <a:extLst>
                <a:ext uri="{FF2B5EF4-FFF2-40B4-BE49-F238E27FC236}">
                  <a16:creationId xmlns:a16="http://schemas.microsoft.com/office/drawing/2014/main" id="{D2AB9799-E6B0-C741-8DB6-45DD3BEB3DAA}"/>
                </a:ext>
              </a:extLst>
            </p:cNvPr>
            <p:cNvCxnSpPr>
              <a:cxnSpLocks/>
            </p:cNvCxnSpPr>
            <p:nvPr/>
          </p:nvCxnSpPr>
          <p:spPr>
            <a:xfrm>
              <a:off x="7204732" y="5759757"/>
              <a:ext cx="1075240" cy="365024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F23FC7E0-7BF2-DC43-B36D-E31DA69364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37865" y="6509804"/>
              <a:ext cx="1042107" cy="45503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Rechte verbindingslijn 99">
              <a:extLst>
                <a:ext uri="{FF2B5EF4-FFF2-40B4-BE49-F238E27FC236}">
                  <a16:creationId xmlns:a16="http://schemas.microsoft.com/office/drawing/2014/main" id="{372B7888-8202-5848-8353-F433B9FDC395}"/>
                </a:ext>
              </a:extLst>
            </p:cNvPr>
            <p:cNvCxnSpPr>
              <a:cxnSpLocks/>
            </p:cNvCxnSpPr>
            <p:nvPr/>
          </p:nvCxnSpPr>
          <p:spPr>
            <a:xfrm>
              <a:off x="7237865" y="6555307"/>
              <a:ext cx="1067935" cy="67696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48B31474-96FE-6548-89E4-E1FC2E002C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79972" y="1721044"/>
              <a:ext cx="1318591" cy="315181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13B108CB-0863-A14B-BD44-E4123D4DF06D}"/>
                </a:ext>
              </a:extLst>
            </p:cNvPr>
            <p:cNvCxnSpPr>
              <a:cxnSpLocks/>
            </p:cNvCxnSpPr>
            <p:nvPr/>
          </p:nvCxnSpPr>
          <p:spPr>
            <a:xfrm>
              <a:off x="8279972" y="2036225"/>
              <a:ext cx="1318591" cy="289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Rechte verbindingslijn 104">
              <a:extLst>
                <a:ext uri="{FF2B5EF4-FFF2-40B4-BE49-F238E27FC236}">
                  <a16:creationId xmlns:a16="http://schemas.microsoft.com/office/drawing/2014/main" id="{6D74A757-5783-3D48-8766-6DD5122606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79972" y="2421248"/>
              <a:ext cx="1318591" cy="114732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Rechte verbindingslijn 106">
              <a:extLst>
                <a:ext uri="{FF2B5EF4-FFF2-40B4-BE49-F238E27FC236}">
                  <a16:creationId xmlns:a16="http://schemas.microsoft.com/office/drawing/2014/main" id="{8B84F243-BEE1-0F40-96AC-E9CD3C298A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79972" y="2731325"/>
              <a:ext cx="1318591" cy="54425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Rechte verbindingslijn 107">
              <a:extLst>
                <a:ext uri="{FF2B5EF4-FFF2-40B4-BE49-F238E27FC236}">
                  <a16:creationId xmlns:a16="http://schemas.microsoft.com/office/drawing/2014/main" id="{05A2DE26-B604-AE46-A520-DF1BDFB004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7764" y="2957125"/>
              <a:ext cx="1330799" cy="332598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Rechte verbindingslijn 108">
              <a:extLst>
                <a:ext uri="{FF2B5EF4-FFF2-40B4-BE49-F238E27FC236}">
                  <a16:creationId xmlns:a16="http://schemas.microsoft.com/office/drawing/2014/main" id="{EF86D7D6-6A1A-1B48-8786-D5AA19C768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7764" y="3240511"/>
              <a:ext cx="1330799" cy="3507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Rechte verbindingslijn 109">
              <a:extLst>
                <a:ext uri="{FF2B5EF4-FFF2-40B4-BE49-F238E27FC236}">
                  <a16:creationId xmlns:a16="http://schemas.microsoft.com/office/drawing/2014/main" id="{C2EABEDF-0B81-584E-8397-86D1501B9AD5}"/>
                </a:ext>
              </a:extLst>
            </p:cNvPr>
            <p:cNvCxnSpPr>
              <a:cxnSpLocks/>
            </p:cNvCxnSpPr>
            <p:nvPr/>
          </p:nvCxnSpPr>
          <p:spPr>
            <a:xfrm>
              <a:off x="8253007" y="3289723"/>
              <a:ext cx="1345556" cy="18783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Rechte verbindingslijn 110">
              <a:extLst>
                <a:ext uri="{FF2B5EF4-FFF2-40B4-BE49-F238E27FC236}">
                  <a16:creationId xmlns:a16="http://schemas.microsoft.com/office/drawing/2014/main" id="{942B16A2-C76A-CF49-BC9C-F02097D59F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3007" y="3824754"/>
              <a:ext cx="1345556" cy="2903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Rechte verbindingslijn 111">
              <a:extLst>
                <a:ext uri="{FF2B5EF4-FFF2-40B4-BE49-F238E27FC236}">
                  <a16:creationId xmlns:a16="http://schemas.microsoft.com/office/drawing/2014/main" id="{486E80DF-8523-F945-AAE2-6EF022B3F8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7764" y="4178154"/>
              <a:ext cx="1318591" cy="34412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Rechte verbindingslijn 112">
              <a:extLst>
                <a:ext uri="{FF2B5EF4-FFF2-40B4-BE49-F238E27FC236}">
                  <a16:creationId xmlns:a16="http://schemas.microsoft.com/office/drawing/2014/main" id="{40457115-30F9-3547-84F1-48BF031C2DD3}"/>
                </a:ext>
              </a:extLst>
            </p:cNvPr>
            <p:cNvCxnSpPr>
              <a:cxnSpLocks/>
            </p:cNvCxnSpPr>
            <p:nvPr/>
          </p:nvCxnSpPr>
          <p:spPr>
            <a:xfrm>
              <a:off x="8305800" y="4518754"/>
              <a:ext cx="1280555" cy="4312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Rechte verbindingslijn 113">
              <a:extLst>
                <a:ext uri="{FF2B5EF4-FFF2-40B4-BE49-F238E27FC236}">
                  <a16:creationId xmlns:a16="http://schemas.microsoft.com/office/drawing/2014/main" id="{2905F35D-D4C8-6146-B3A3-B3A70A566104}"/>
                </a:ext>
              </a:extLst>
            </p:cNvPr>
            <p:cNvCxnSpPr>
              <a:cxnSpLocks/>
            </p:cNvCxnSpPr>
            <p:nvPr/>
          </p:nvCxnSpPr>
          <p:spPr>
            <a:xfrm>
              <a:off x="8267764" y="4518754"/>
              <a:ext cx="1318591" cy="399713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Rechte verbindingslijn 114">
              <a:extLst>
                <a:ext uri="{FF2B5EF4-FFF2-40B4-BE49-F238E27FC236}">
                  <a16:creationId xmlns:a16="http://schemas.microsoft.com/office/drawing/2014/main" id="{61D81ACC-F7BD-D546-9146-8C65862D27FC}"/>
                </a:ext>
              </a:extLst>
            </p:cNvPr>
            <p:cNvCxnSpPr>
              <a:cxnSpLocks/>
            </p:cNvCxnSpPr>
            <p:nvPr/>
          </p:nvCxnSpPr>
          <p:spPr>
            <a:xfrm>
              <a:off x="8253007" y="5109950"/>
              <a:ext cx="1345556" cy="20412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Rechte verbindingslijn 115">
              <a:extLst>
                <a:ext uri="{FF2B5EF4-FFF2-40B4-BE49-F238E27FC236}">
                  <a16:creationId xmlns:a16="http://schemas.microsoft.com/office/drawing/2014/main" id="{268C1F82-08A9-A443-8DF1-7EFA7C064A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7764" y="5538675"/>
              <a:ext cx="1380185" cy="19461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Rechte verbindingslijn 116">
              <a:extLst>
                <a:ext uri="{FF2B5EF4-FFF2-40B4-BE49-F238E27FC236}">
                  <a16:creationId xmlns:a16="http://schemas.microsoft.com/office/drawing/2014/main" id="{DF51872D-740A-0647-8242-EC012829C4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7764" y="5792514"/>
              <a:ext cx="1382457" cy="332267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Rechte verbindingslijn 117">
              <a:extLst>
                <a:ext uri="{FF2B5EF4-FFF2-40B4-BE49-F238E27FC236}">
                  <a16:creationId xmlns:a16="http://schemas.microsoft.com/office/drawing/2014/main" id="{BFCCD06A-F36F-5248-85B1-42660B0E587D}"/>
                </a:ext>
              </a:extLst>
            </p:cNvPr>
            <p:cNvCxnSpPr>
              <a:cxnSpLocks/>
            </p:cNvCxnSpPr>
            <p:nvPr/>
          </p:nvCxnSpPr>
          <p:spPr>
            <a:xfrm>
              <a:off x="8279972" y="6124781"/>
              <a:ext cx="1293898" cy="18783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Rechte verbindingslijn 118">
              <a:extLst>
                <a:ext uri="{FF2B5EF4-FFF2-40B4-BE49-F238E27FC236}">
                  <a16:creationId xmlns:a16="http://schemas.microsoft.com/office/drawing/2014/main" id="{BF4FB904-6668-8549-A62F-9F3ED7C078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7764" y="6497259"/>
              <a:ext cx="1343145" cy="125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Rechte verbindingslijn 119">
              <a:extLst>
                <a:ext uri="{FF2B5EF4-FFF2-40B4-BE49-F238E27FC236}">
                  <a16:creationId xmlns:a16="http://schemas.microsoft.com/office/drawing/2014/main" id="{66B602B2-D168-AA44-9440-5CBDAB2029A0}"/>
                </a:ext>
              </a:extLst>
            </p:cNvPr>
            <p:cNvCxnSpPr>
              <a:cxnSpLocks/>
            </p:cNvCxnSpPr>
            <p:nvPr/>
          </p:nvCxnSpPr>
          <p:spPr>
            <a:xfrm>
              <a:off x="8279972" y="6509804"/>
              <a:ext cx="1306383" cy="239282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C35ACEBB-513A-0B4E-80A0-C9FCEEC740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05800" y="6978429"/>
              <a:ext cx="1268070" cy="253838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AA30A7AB-D365-244A-B953-5281109205EF}"/>
                </a:ext>
              </a:extLst>
            </p:cNvPr>
            <p:cNvCxnSpPr>
              <a:cxnSpLocks/>
            </p:cNvCxnSpPr>
            <p:nvPr/>
          </p:nvCxnSpPr>
          <p:spPr>
            <a:xfrm>
              <a:off x="8305800" y="7232267"/>
              <a:ext cx="1268070" cy="1677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Rechte verbindingslijn 122">
              <a:extLst>
                <a:ext uri="{FF2B5EF4-FFF2-40B4-BE49-F238E27FC236}">
                  <a16:creationId xmlns:a16="http://schemas.microsoft.com/office/drawing/2014/main" id="{9F6D9AB6-9312-9D42-9DDF-76704891D00A}"/>
                </a:ext>
              </a:extLst>
            </p:cNvPr>
            <p:cNvCxnSpPr>
              <a:cxnSpLocks/>
            </p:cNvCxnSpPr>
            <p:nvPr/>
          </p:nvCxnSpPr>
          <p:spPr>
            <a:xfrm>
              <a:off x="8305800" y="7232267"/>
              <a:ext cx="1268070" cy="34493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Rechte verbindingslijn 123">
              <a:extLst>
                <a:ext uri="{FF2B5EF4-FFF2-40B4-BE49-F238E27FC236}">
                  <a16:creationId xmlns:a16="http://schemas.microsoft.com/office/drawing/2014/main" id="{98D575D2-C988-6143-AEA7-92DA79B174A5}"/>
                </a:ext>
              </a:extLst>
            </p:cNvPr>
            <p:cNvCxnSpPr>
              <a:cxnSpLocks/>
            </p:cNvCxnSpPr>
            <p:nvPr/>
          </p:nvCxnSpPr>
          <p:spPr>
            <a:xfrm>
              <a:off x="8305800" y="7232267"/>
              <a:ext cx="1268070" cy="70392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Ovaal 2">
            <a:extLst>
              <a:ext uri="{FF2B5EF4-FFF2-40B4-BE49-F238E27FC236}">
                <a16:creationId xmlns:a16="http://schemas.microsoft.com/office/drawing/2014/main" id="{D67CB05F-2A96-6246-B8C7-C12F179356FB}"/>
              </a:ext>
            </a:extLst>
          </p:cNvPr>
          <p:cNvSpPr/>
          <p:nvPr/>
        </p:nvSpPr>
        <p:spPr>
          <a:xfrm>
            <a:off x="9525000" y="1600200"/>
            <a:ext cx="180000" cy="18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9" name="Ovaal 78">
            <a:extLst>
              <a:ext uri="{FF2B5EF4-FFF2-40B4-BE49-F238E27FC236}">
                <a16:creationId xmlns:a16="http://schemas.microsoft.com/office/drawing/2014/main" id="{FD72F4ED-D0D5-0242-A520-654F0D2D07AB}"/>
              </a:ext>
            </a:extLst>
          </p:cNvPr>
          <p:cNvSpPr/>
          <p:nvPr/>
        </p:nvSpPr>
        <p:spPr>
          <a:xfrm>
            <a:off x="8187065" y="3189500"/>
            <a:ext cx="180000" cy="18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2" name="Ovaal 81">
            <a:extLst>
              <a:ext uri="{FF2B5EF4-FFF2-40B4-BE49-F238E27FC236}">
                <a16:creationId xmlns:a16="http://schemas.microsoft.com/office/drawing/2014/main" id="{4D0B99AB-B935-1D40-9DE3-31405D99D1AA}"/>
              </a:ext>
            </a:extLst>
          </p:cNvPr>
          <p:cNvSpPr/>
          <p:nvPr/>
        </p:nvSpPr>
        <p:spPr>
          <a:xfrm>
            <a:off x="7162196" y="5029193"/>
            <a:ext cx="180000" cy="18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5" name="Ovaal 84">
            <a:extLst>
              <a:ext uri="{FF2B5EF4-FFF2-40B4-BE49-F238E27FC236}">
                <a16:creationId xmlns:a16="http://schemas.microsoft.com/office/drawing/2014/main" id="{F50C8F3F-5343-3C40-A04E-1FC5C8A54AE6}"/>
              </a:ext>
            </a:extLst>
          </p:cNvPr>
          <p:cNvSpPr/>
          <p:nvPr/>
        </p:nvSpPr>
        <p:spPr>
          <a:xfrm>
            <a:off x="8188684" y="6023851"/>
            <a:ext cx="180000" cy="18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89841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9" grpId="0" animBg="1"/>
      <p:bldP spid="82" grpId="0" animBg="1"/>
      <p:bldP spid="85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D27AA618-BEBD-2042-B1F0-4CC3B9406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25241" cy="822960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4E3CCE06-3793-5F48-8413-91B847DD642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4657394" cy="8229600"/>
          </a:xfrm>
          <a:prstGeom prst="rect">
            <a:avLst/>
          </a:prstGeom>
        </p:spPr>
      </p:pic>
      <p:grpSp>
        <p:nvGrpSpPr>
          <p:cNvPr id="53" name="Groep 52">
            <a:extLst>
              <a:ext uri="{FF2B5EF4-FFF2-40B4-BE49-F238E27FC236}">
                <a16:creationId xmlns:a16="http://schemas.microsoft.com/office/drawing/2014/main" id="{85B961F3-4738-174E-838B-3C89E83ECF6B}"/>
              </a:ext>
            </a:extLst>
          </p:cNvPr>
          <p:cNvGrpSpPr/>
          <p:nvPr/>
        </p:nvGrpSpPr>
        <p:grpSpPr>
          <a:xfrm>
            <a:off x="5003372" y="1600200"/>
            <a:ext cx="4701628" cy="6335992"/>
            <a:chOff x="5003372" y="1600200"/>
            <a:chExt cx="4701628" cy="6335992"/>
          </a:xfrm>
        </p:grpSpPr>
        <p:grpSp>
          <p:nvGrpSpPr>
            <p:cNvPr id="8" name="Groep 7">
              <a:extLst>
                <a:ext uri="{FF2B5EF4-FFF2-40B4-BE49-F238E27FC236}">
                  <a16:creationId xmlns:a16="http://schemas.microsoft.com/office/drawing/2014/main" id="{9BFD2E3B-4D04-5840-A6AE-09B6196B8E43}"/>
                </a:ext>
              </a:extLst>
            </p:cNvPr>
            <p:cNvGrpSpPr/>
            <p:nvPr/>
          </p:nvGrpSpPr>
          <p:grpSpPr>
            <a:xfrm>
              <a:off x="5003372" y="1721044"/>
              <a:ext cx="4646849" cy="6215148"/>
              <a:chOff x="5003372" y="1721044"/>
              <a:chExt cx="4646849" cy="6215148"/>
            </a:xfrm>
          </p:grpSpPr>
          <p:cxnSp>
            <p:nvCxnSpPr>
              <p:cNvPr id="9" name="Rechte verbindingslijn 8">
                <a:extLst>
                  <a:ext uri="{FF2B5EF4-FFF2-40B4-BE49-F238E27FC236}">
                    <a16:creationId xmlns:a16="http://schemas.microsoft.com/office/drawing/2014/main" id="{B2019D51-BC63-4341-9C59-E7E775463C9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03372" y="3714900"/>
                <a:ext cx="1091493" cy="533399"/>
              </a:xfrm>
              <a:prstGeom prst="line">
                <a:avLst/>
              </a:prstGeom>
              <a:ln w="31750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Rechte verbindingslijn 9">
                <a:extLst>
                  <a:ext uri="{FF2B5EF4-FFF2-40B4-BE49-F238E27FC236}">
                    <a16:creationId xmlns:a16="http://schemas.microsoft.com/office/drawing/2014/main" id="{20A4170F-6FF3-344F-818E-F3A60FE069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03372" y="4248299"/>
                <a:ext cx="1066800" cy="112643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Rechte verbindingslijn 10">
                <a:extLst>
                  <a:ext uri="{FF2B5EF4-FFF2-40B4-BE49-F238E27FC236}">
                    <a16:creationId xmlns:a16="http://schemas.microsoft.com/office/drawing/2014/main" id="{6B44D427-FB53-A94C-924D-AFA983A9AB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94865" y="3012534"/>
                <a:ext cx="1118307" cy="702366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Rechte verbindingslijn 11">
                <a:extLst>
                  <a:ext uri="{FF2B5EF4-FFF2-40B4-BE49-F238E27FC236}">
                    <a16:creationId xmlns:a16="http://schemas.microsoft.com/office/drawing/2014/main" id="{59E5294B-1BF8-3A47-9257-D27461681C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4865" y="3714900"/>
                <a:ext cx="1118307" cy="219709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Rechte verbindingslijn 12">
                <a:extLst>
                  <a:ext uri="{FF2B5EF4-FFF2-40B4-BE49-F238E27FC236}">
                    <a16:creationId xmlns:a16="http://schemas.microsoft.com/office/drawing/2014/main" id="{775114D7-3D44-7647-892F-37FCC4FF99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62800" y="2037810"/>
                <a:ext cx="1117172" cy="996344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Rechte verbindingslijn 13">
                <a:extLst>
                  <a:ext uri="{FF2B5EF4-FFF2-40B4-BE49-F238E27FC236}">
                    <a16:creationId xmlns:a16="http://schemas.microsoft.com/office/drawing/2014/main" id="{11E734C0-D6F7-934F-B58E-88A659E729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62800" y="2535982"/>
                <a:ext cx="1117172" cy="498172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Rechte verbindingslijn 14">
                <a:extLst>
                  <a:ext uri="{FF2B5EF4-FFF2-40B4-BE49-F238E27FC236}">
                    <a16:creationId xmlns:a16="http://schemas.microsoft.com/office/drawing/2014/main" id="{6D7AE04C-75AE-8946-9D5E-7F1EF43A9B6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09552" y="3275581"/>
                <a:ext cx="1070420" cy="672282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Rechte verbindingslijn 15">
                <a:extLst>
                  <a:ext uri="{FF2B5EF4-FFF2-40B4-BE49-F238E27FC236}">
                    <a16:creationId xmlns:a16="http://schemas.microsoft.com/office/drawing/2014/main" id="{125A29B3-6E56-9043-A3DB-748250EEC5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09552" y="3824754"/>
                <a:ext cx="1070420" cy="123109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Rechte verbindingslijn 16">
                <a:extLst>
                  <a:ext uri="{FF2B5EF4-FFF2-40B4-BE49-F238E27FC236}">
                    <a16:creationId xmlns:a16="http://schemas.microsoft.com/office/drawing/2014/main" id="{96E84953-A4AB-764B-AA77-0840A39B41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37865" y="3934609"/>
                <a:ext cx="1042107" cy="58414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Rechte verbindingslijn 17">
                <a:extLst>
                  <a:ext uri="{FF2B5EF4-FFF2-40B4-BE49-F238E27FC236}">
                    <a16:creationId xmlns:a16="http://schemas.microsoft.com/office/drawing/2014/main" id="{5A57CDDE-4BE2-F140-A2D8-2E9FD6009E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70172" y="5128436"/>
                <a:ext cx="1139380" cy="246298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Rechte verbindingslijn 18">
                <a:extLst>
                  <a:ext uri="{FF2B5EF4-FFF2-40B4-BE49-F238E27FC236}">
                    <a16:creationId xmlns:a16="http://schemas.microsoft.com/office/drawing/2014/main" id="{7119609C-D4A4-4B49-B60F-2825574036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4865" y="5374734"/>
                <a:ext cx="1125224" cy="385023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CC6BB82D-1923-E146-9DB3-D720AA379E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6978" y="5374734"/>
                <a:ext cx="1190887" cy="1180573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F3CDEE45-5685-4945-8232-767B452DAC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04732" y="5109950"/>
                <a:ext cx="1075240" cy="18486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Rechte verbindingslijn 21">
                <a:extLst>
                  <a:ext uri="{FF2B5EF4-FFF2-40B4-BE49-F238E27FC236}">
                    <a16:creationId xmlns:a16="http://schemas.microsoft.com/office/drawing/2014/main" id="{E0C2F845-B84A-D647-9BE7-B1362D1285F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20089" y="5558136"/>
                <a:ext cx="1059883" cy="201621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Rechte verbindingslijn 22">
                <a:extLst>
                  <a:ext uri="{FF2B5EF4-FFF2-40B4-BE49-F238E27FC236}">
                    <a16:creationId xmlns:a16="http://schemas.microsoft.com/office/drawing/2014/main" id="{C8E837FE-32F2-A642-87D3-19932D8D8C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04732" y="5759757"/>
                <a:ext cx="1075240" cy="365024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Rechte verbindingslijn 23">
                <a:extLst>
                  <a:ext uri="{FF2B5EF4-FFF2-40B4-BE49-F238E27FC236}">
                    <a16:creationId xmlns:a16="http://schemas.microsoft.com/office/drawing/2014/main" id="{17920A6A-5F34-A143-A77D-DBC4242717A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37865" y="6509804"/>
                <a:ext cx="1042107" cy="45503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B77DEBDD-9C0A-EC47-A2E5-E1BBA5D287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37865" y="6555307"/>
                <a:ext cx="1067935" cy="676960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A650E1E1-6C45-B544-AAF0-15BD7E744A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79972" y="1721044"/>
                <a:ext cx="1318591" cy="315181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6C10B67-71C3-0D4B-A7CC-3F83961226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9972" y="2036225"/>
                <a:ext cx="1318591" cy="2894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60AF81D4-94FC-8845-9DC9-4C4E7BFE00E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79972" y="2421248"/>
                <a:ext cx="1318591" cy="114732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212EFB6F-DC01-8849-BB86-C1A8F26192D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79972" y="2731325"/>
                <a:ext cx="1318591" cy="544256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F84EF542-8509-EE40-A631-FFD5545023F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7764" y="2957125"/>
                <a:ext cx="1330799" cy="332598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AE32C5A0-7996-3246-8E40-CC261A7E04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7764" y="3240511"/>
                <a:ext cx="1330799" cy="35070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63A56DEA-AC7D-CC42-B6D0-7A9C45ADE6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3007" y="3289723"/>
                <a:ext cx="1345556" cy="187839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Rechte verbindingslijn 32">
                <a:extLst>
                  <a:ext uri="{FF2B5EF4-FFF2-40B4-BE49-F238E27FC236}">
                    <a16:creationId xmlns:a16="http://schemas.microsoft.com/office/drawing/2014/main" id="{286DA01C-DE77-7743-9943-FCFB27B182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53007" y="3824754"/>
                <a:ext cx="1345556" cy="2903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Rechte verbindingslijn 33">
                <a:extLst>
                  <a:ext uri="{FF2B5EF4-FFF2-40B4-BE49-F238E27FC236}">
                    <a16:creationId xmlns:a16="http://schemas.microsoft.com/office/drawing/2014/main" id="{CB3F486B-C80C-5541-8001-BC73CFBF44F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7764" y="4178154"/>
                <a:ext cx="1318591" cy="344126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Rechte verbindingslijn 34">
                <a:extLst>
                  <a:ext uri="{FF2B5EF4-FFF2-40B4-BE49-F238E27FC236}">
                    <a16:creationId xmlns:a16="http://schemas.microsoft.com/office/drawing/2014/main" id="{85832042-4001-8844-A612-57E27592E7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05800" y="4518754"/>
                <a:ext cx="1280555" cy="43120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Rechte verbindingslijn 35">
                <a:extLst>
                  <a:ext uri="{FF2B5EF4-FFF2-40B4-BE49-F238E27FC236}">
                    <a16:creationId xmlns:a16="http://schemas.microsoft.com/office/drawing/2014/main" id="{96D06936-E87A-E046-88C2-DC1865DAE2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67764" y="4518754"/>
                <a:ext cx="1318591" cy="399713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874249A8-FA07-CA46-9A77-B86A35202A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3007" y="5109950"/>
                <a:ext cx="1345556" cy="20412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Rechte verbindingslijn 37">
                <a:extLst>
                  <a:ext uri="{FF2B5EF4-FFF2-40B4-BE49-F238E27FC236}">
                    <a16:creationId xmlns:a16="http://schemas.microsoft.com/office/drawing/2014/main" id="{B7D7A72B-1B0D-BE4C-BF6E-724F056A9E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7764" y="5538675"/>
                <a:ext cx="1380185" cy="19461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24374809-15A6-CF42-A1F0-7125AC0070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7764" y="5792514"/>
                <a:ext cx="1382457" cy="332267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6F75BB44-1560-0444-9B83-E0F511AA69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9972" y="6124781"/>
                <a:ext cx="1293898" cy="187839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Rechte verbindingslijn 40">
                <a:extLst>
                  <a:ext uri="{FF2B5EF4-FFF2-40B4-BE49-F238E27FC236}">
                    <a16:creationId xmlns:a16="http://schemas.microsoft.com/office/drawing/2014/main" id="{72280416-D344-B441-83D4-ADE05D716AC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7764" y="6497259"/>
                <a:ext cx="1343145" cy="1254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Rechte verbindingslijn 41">
                <a:extLst>
                  <a:ext uri="{FF2B5EF4-FFF2-40B4-BE49-F238E27FC236}">
                    <a16:creationId xmlns:a16="http://schemas.microsoft.com/office/drawing/2014/main" id="{A9A70513-818E-9E4D-831A-7193F8424E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9972" y="6509804"/>
                <a:ext cx="1306383" cy="239282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FB97BBB2-F0F4-1E4E-8392-E79C5BF686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305800" y="6978429"/>
                <a:ext cx="1268070" cy="253838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52A67B83-2165-474F-B6D7-6290E0FDCE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05800" y="7232267"/>
                <a:ext cx="1268070" cy="16770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Rechte verbindingslijn 44">
                <a:extLst>
                  <a:ext uri="{FF2B5EF4-FFF2-40B4-BE49-F238E27FC236}">
                    <a16:creationId xmlns:a16="http://schemas.microsoft.com/office/drawing/2014/main" id="{892A517B-8DE8-A349-A112-1F3FC002797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05800" y="7232267"/>
                <a:ext cx="1268070" cy="344939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Rechte verbindingslijn 45">
                <a:extLst>
                  <a:ext uri="{FF2B5EF4-FFF2-40B4-BE49-F238E27FC236}">
                    <a16:creationId xmlns:a16="http://schemas.microsoft.com/office/drawing/2014/main" id="{4C411ECB-24E9-5B42-861B-2A9D4B3691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05800" y="7232267"/>
                <a:ext cx="1268070" cy="70392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2FB2847B-75CE-7447-A936-3AB20F985B5D}"/>
                </a:ext>
              </a:extLst>
            </p:cNvPr>
            <p:cNvSpPr/>
            <p:nvPr/>
          </p:nvSpPr>
          <p:spPr>
            <a:xfrm>
              <a:off x="9525000" y="1600200"/>
              <a:ext cx="180000" cy="180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41717FF8-DB99-DC4E-B871-D033E4FB5FF9}"/>
                </a:ext>
              </a:extLst>
            </p:cNvPr>
            <p:cNvSpPr/>
            <p:nvPr/>
          </p:nvSpPr>
          <p:spPr>
            <a:xfrm>
              <a:off x="8187065" y="3189500"/>
              <a:ext cx="180000" cy="180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92A264E0-7D2A-C54D-9E39-7F09598F8045}"/>
                </a:ext>
              </a:extLst>
            </p:cNvPr>
            <p:cNvSpPr/>
            <p:nvPr/>
          </p:nvSpPr>
          <p:spPr>
            <a:xfrm>
              <a:off x="7162196" y="5029193"/>
              <a:ext cx="180000" cy="180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50" name="Ovaal 49">
              <a:extLst>
                <a:ext uri="{FF2B5EF4-FFF2-40B4-BE49-F238E27FC236}">
                  <a16:creationId xmlns:a16="http://schemas.microsoft.com/office/drawing/2014/main" id="{8A186663-22CF-EB41-8162-D16F759CBE11}"/>
                </a:ext>
              </a:extLst>
            </p:cNvPr>
            <p:cNvSpPr/>
            <p:nvPr/>
          </p:nvSpPr>
          <p:spPr>
            <a:xfrm>
              <a:off x="8188684" y="6023851"/>
              <a:ext cx="180000" cy="180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sp>
        <p:nvSpPr>
          <p:cNvPr id="55" name="TextBox 3">
            <a:extLst>
              <a:ext uri="{FF2B5EF4-FFF2-40B4-BE49-F238E27FC236}">
                <a16:creationId xmlns:a16="http://schemas.microsoft.com/office/drawing/2014/main" id="{4F4FEC78-660F-254A-AE5B-29778084CF9A}"/>
              </a:ext>
            </a:extLst>
          </p:cNvPr>
          <p:cNvSpPr txBox="1"/>
          <p:nvPr/>
        </p:nvSpPr>
        <p:spPr>
          <a:xfrm>
            <a:off x="3686450" y="3453081"/>
            <a:ext cx="725750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Markov chains</a:t>
            </a:r>
          </a:p>
        </p:txBody>
      </p:sp>
    </p:spTree>
    <p:extLst>
      <p:ext uri="{BB962C8B-B14F-4D97-AF65-F5344CB8AC3E}">
        <p14:creationId xmlns:p14="http://schemas.microsoft.com/office/powerpoint/2010/main" val="1118349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 L -0.00185 -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" y="-50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61806E-6 -3.33333E-6 L -4.61806E-6 -0.9907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53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2 0.5 L 0.00022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0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84 0.99074 L 0 0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" y="-4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D27AA618-BEBD-2042-B1F0-4CC3B9406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 radius="3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5" name="TextBox 3">
            <a:extLst>
              <a:ext uri="{FF2B5EF4-FFF2-40B4-BE49-F238E27FC236}">
                <a16:creationId xmlns:a16="http://schemas.microsoft.com/office/drawing/2014/main" id="{4F4FEC78-660F-254A-AE5B-29778084CF9A}"/>
              </a:ext>
            </a:extLst>
          </p:cNvPr>
          <p:cNvSpPr txBox="1"/>
          <p:nvPr/>
        </p:nvSpPr>
        <p:spPr>
          <a:xfrm>
            <a:off x="4834809" y="684000"/>
            <a:ext cx="49607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Markov chains</a:t>
            </a:r>
          </a:p>
        </p:txBody>
      </p:sp>
      <p:sp>
        <p:nvSpPr>
          <p:cNvPr id="2" name="Ovaal 1">
            <a:extLst>
              <a:ext uri="{FF2B5EF4-FFF2-40B4-BE49-F238E27FC236}">
                <a16:creationId xmlns:a16="http://schemas.microsoft.com/office/drawing/2014/main" id="{9C85D9C2-FE3A-664B-A838-AEEDECEAB95E}"/>
              </a:ext>
            </a:extLst>
          </p:cNvPr>
          <p:cNvSpPr/>
          <p:nvPr/>
        </p:nvSpPr>
        <p:spPr>
          <a:xfrm>
            <a:off x="3657600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</a:t>
            </a:r>
          </a:p>
        </p:txBody>
      </p:sp>
      <p:sp>
        <p:nvSpPr>
          <p:cNvPr id="51" name="Ovaal 50">
            <a:extLst>
              <a:ext uri="{FF2B5EF4-FFF2-40B4-BE49-F238E27FC236}">
                <a16:creationId xmlns:a16="http://schemas.microsoft.com/office/drawing/2014/main" id="{88F9EE83-FA7A-D248-AA23-EB2D6282A264}"/>
              </a:ext>
            </a:extLst>
          </p:cNvPr>
          <p:cNvSpPr/>
          <p:nvPr/>
        </p:nvSpPr>
        <p:spPr>
          <a:xfrm>
            <a:off x="5715000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B</a:t>
            </a:r>
          </a:p>
        </p:txBody>
      </p:sp>
      <p:sp>
        <p:nvSpPr>
          <p:cNvPr id="52" name="Ovaal 51">
            <a:extLst>
              <a:ext uri="{FF2B5EF4-FFF2-40B4-BE49-F238E27FC236}">
                <a16:creationId xmlns:a16="http://schemas.microsoft.com/office/drawing/2014/main" id="{9137E080-8AF9-C440-ABA4-40322A30DF1D}"/>
              </a:ext>
            </a:extLst>
          </p:cNvPr>
          <p:cNvSpPr/>
          <p:nvPr/>
        </p:nvSpPr>
        <p:spPr>
          <a:xfrm>
            <a:off x="5715000" y="54864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E</a:t>
            </a:r>
          </a:p>
        </p:txBody>
      </p:sp>
      <p:sp>
        <p:nvSpPr>
          <p:cNvPr id="54" name="Ovaal 53">
            <a:extLst>
              <a:ext uri="{FF2B5EF4-FFF2-40B4-BE49-F238E27FC236}">
                <a16:creationId xmlns:a16="http://schemas.microsoft.com/office/drawing/2014/main" id="{5958CF74-6FE2-F242-AEA9-4A9CF81A871F}"/>
              </a:ext>
            </a:extLst>
          </p:cNvPr>
          <p:cNvSpPr/>
          <p:nvPr/>
        </p:nvSpPr>
        <p:spPr>
          <a:xfrm>
            <a:off x="7781544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C</a:t>
            </a:r>
          </a:p>
        </p:txBody>
      </p:sp>
      <p:sp>
        <p:nvSpPr>
          <p:cNvPr id="56" name="Ovaal 55">
            <a:extLst>
              <a:ext uri="{FF2B5EF4-FFF2-40B4-BE49-F238E27FC236}">
                <a16:creationId xmlns:a16="http://schemas.microsoft.com/office/drawing/2014/main" id="{E2B0E8F9-7CCE-8041-B500-0B2B8C4BC022}"/>
              </a:ext>
            </a:extLst>
          </p:cNvPr>
          <p:cNvSpPr/>
          <p:nvPr/>
        </p:nvSpPr>
        <p:spPr>
          <a:xfrm>
            <a:off x="9795591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4598883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1" grpId="0" animBg="1"/>
      <p:bldP spid="52" grpId="0" animBg="1"/>
      <p:bldP spid="54" grpId="0" animBg="1"/>
      <p:bldP spid="5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ource_hP69iF.mp4">
            <a:hlinkClick r:id="" action="ppaction://media"/>
            <a:extLst>
              <a:ext uri="{FF2B5EF4-FFF2-40B4-BE49-F238E27FC236}">
                <a16:creationId xmlns:a16="http://schemas.microsoft.com/office/drawing/2014/main" id="{BE97C5F4-F654-3C48-97F9-ECE67ABC7B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295400"/>
            <a:ext cx="14630400" cy="14630400"/>
          </a:xfrm>
          <a:prstGeom prst="rect">
            <a:avLst/>
          </a:prstGeom>
        </p:spPr>
      </p:pic>
      <p:sp>
        <p:nvSpPr>
          <p:cNvPr id="8" name="Ruit 7">
            <a:extLst>
              <a:ext uri="{FF2B5EF4-FFF2-40B4-BE49-F238E27FC236}">
                <a16:creationId xmlns:a16="http://schemas.microsoft.com/office/drawing/2014/main" id="{76840F60-5A9A-A441-A783-69582011F165}"/>
              </a:ext>
            </a:extLst>
          </p:cNvPr>
          <p:cNvSpPr/>
          <p:nvPr/>
        </p:nvSpPr>
        <p:spPr>
          <a:xfrm>
            <a:off x="-13639800" y="-4777154"/>
            <a:ext cx="41910000" cy="18135600"/>
          </a:xfrm>
          <a:prstGeom prst="diamond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81574F9D-5833-C24F-9896-18E5BAA2CEAB}"/>
              </a:ext>
            </a:extLst>
          </p:cNvPr>
          <p:cNvSpPr/>
          <p:nvPr/>
        </p:nvSpPr>
        <p:spPr>
          <a:xfrm>
            <a:off x="-2209800" y="-1295400"/>
            <a:ext cx="18821400" cy="126492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49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2.03704E-6 L 1.78125 1.396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063" y="698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D27AA618-BEBD-2042-B1F0-4CC3B94060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 radius="3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"/>
            <a:ext cx="14630400" cy="8232503"/>
          </a:xfrm>
          <a:prstGeom prst="rect">
            <a:avLst/>
          </a:prstGeom>
        </p:spPr>
      </p:pic>
      <p:sp>
        <p:nvSpPr>
          <p:cNvPr id="55" name="TextBox 3">
            <a:extLst>
              <a:ext uri="{FF2B5EF4-FFF2-40B4-BE49-F238E27FC236}">
                <a16:creationId xmlns:a16="http://schemas.microsoft.com/office/drawing/2014/main" id="{4F4FEC78-660F-254A-AE5B-29778084CF9A}"/>
              </a:ext>
            </a:extLst>
          </p:cNvPr>
          <p:cNvSpPr txBox="1"/>
          <p:nvPr/>
        </p:nvSpPr>
        <p:spPr>
          <a:xfrm>
            <a:off x="4834809" y="684000"/>
            <a:ext cx="49607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Markov chains</a:t>
            </a:r>
          </a:p>
        </p:txBody>
      </p:sp>
      <p:sp>
        <p:nvSpPr>
          <p:cNvPr id="2" name="Ovaal 1">
            <a:extLst>
              <a:ext uri="{FF2B5EF4-FFF2-40B4-BE49-F238E27FC236}">
                <a16:creationId xmlns:a16="http://schemas.microsoft.com/office/drawing/2014/main" id="{9C85D9C2-FE3A-664B-A838-AEEDECEAB95E}"/>
              </a:ext>
            </a:extLst>
          </p:cNvPr>
          <p:cNvSpPr/>
          <p:nvPr/>
        </p:nvSpPr>
        <p:spPr>
          <a:xfrm>
            <a:off x="3657600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 [0]</a:t>
            </a:r>
          </a:p>
        </p:txBody>
      </p:sp>
      <p:sp>
        <p:nvSpPr>
          <p:cNvPr id="51" name="Ovaal 50">
            <a:extLst>
              <a:ext uri="{FF2B5EF4-FFF2-40B4-BE49-F238E27FC236}">
                <a16:creationId xmlns:a16="http://schemas.microsoft.com/office/drawing/2014/main" id="{88F9EE83-FA7A-D248-AA23-EB2D6282A264}"/>
              </a:ext>
            </a:extLst>
          </p:cNvPr>
          <p:cNvSpPr/>
          <p:nvPr/>
        </p:nvSpPr>
        <p:spPr>
          <a:xfrm>
            <a:off x="5715000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B</a:t>
            </a:r>
          </a:p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[2]</a:t>
            </a:r>
          </a:p>
        </p:txBody>
      </p:sp>
      <p:sp>
        <p:nvSpPr>
          <p:cNvPr id="52" name="Ovaal 51">
            <a:extLst>
              <a:ext uri="{FF2B5EF4-FFF2-40B4-BE49-F238E27FC236}">
                <a16:creationId xmlns:a16="http://schemas.microsoft.com/office/drawing/2014/main" id="{9137E080-8AF9-C440-ABA4-40322A30DF1D}"/>
              </a:ext>
            </a:extLst>
          </p:cNvPr>
          <p:cNvSpPr/>
          <p:nvPr/>
        </p:nvSpPr>
        <p:spPr>
          <a:xfrm>
            <a:off x="5715000" y="54864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E</a:t>
            </a:r>
          </a:p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[1]</a:t>
            </a:r>
          </a:p>
        </p:txBody>
      </p:sp>
      <p:sp>
        <p:nvSpPr>
          <p:cNvPr id="54" name="Ovaal 53">
            <a:extLst>
              <a:ext uri="{FF2B5EF4-FFF2-40B4-BE49-F238E27FC236}">
                <a16:creationId xmlns:a16="http://schemas.microsoft.com/office/drawing/2014/main" id="{5958CF74-6FE2-F242-AEA9-4A9CF81A871F}"/>
              </a:ext>
            </a:extLst>
          </p:cNvPr>
          <p:cNvSpPr/>
          <p:nvPr/>
        </p:nvSpPr>
        <p:spPr>
          <a:xfrm>
            <a:off x="7781544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C</a:t>
            </a:r>
          </a:p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[3]</a:t>
            </a:r>
          </a:p>
        </p:txBody>
      </p:sp>
      <p:sp>
        <p:nvSpPr>
          <p:cNvPr id="56" name="Ovaal 55">
            <a:extLst>
              <a:ext uri="{FF2B5EF4-FFF2-40B4-BE49-F238E27FC236}">
                <a16:creationId xmlns:a16="http://schemas.microsoft.com/office/drawing/2014/main" id="{E2B0E8F9-7CCE-8041-B500-0B2B8C4BC022}"/>
              </a:ext>
            </a:extLst>
          </p:cNvPr>
          <p:cNvSpPr/>
          <p:nvPr/>
        </p:nvSpPr>
        <p:spPr>
          <a:xfrm>
            <a:off x="9795591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D</a:t>
            </a:r>
          </a:p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[2]</a:t>
            </a:r>
          </a:p>
        </p:txBody>
      </p:sp>
      <p:sp>
        <p:nvSpPr>
          <p:cNvPr id="44" name="Tekstvak 43">
            <a:extLst>
              <a:ext uri="{FF2B5EF4-FFF2-40B4-BE49-F238E27FC236}">
                <a16:creationId xmlns:a16="http://schemas.microsoft.com/office/drawing/2014/main" id="{71FAC4F4-0B1E-2A41-839F-5ABE03C3A064}"/>
              </a:ext>
            </a:extLst>
          </p:cNvPr>
          <p:cNvSpPr txBox="1"/>
          <p:nvPr/>
        </p:nvSpPr>
        <p:spPr>
          <a:xfrm>
            <a:off x="8612249" y="5688804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0.3</a:t>
            </a:r>
          </a:p>
        </p:txBody>
      </p:sp>
      <p:cxnSp>
        <p:nvCxnSpPr>
          <p:cNvPr id="41" name="Rechte verbindingslijn met pijl 40">
            <a:extLst>
              <a:ext uri="{FF2B5EF4-FFF2-40B4-BE49-F238E27FC236}">
                <a16:creationId xmlns:a16="http://schemas.microsoft.com/office/drawing/2014/main" id="{9A456BCF-8BFA-E442-9F22-B4BA5F4F4234}"/>
              </a:ext>
            </a:extLst>
          </p:cNvPr>
          <p:cNvCxnSpPr>
            <a:cxnSpLocks/>
          </p:cNvCxnSpPr>
          <p:nvPr/>
        </p:nvCxnSpPr>
        <p:spPr>
          <a:xfrm flipH="1">
            <a:off x="7189717" y="4957679"/>
            <a:ext cx="3066823" cy="1366921"/>
          </a:xfrm>
          <a:prstGeom prst="straightConnector1">
            <a:avLst/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kstvak 39">
            <a:extLst>
              <a:ext uri="{FF2B5EF4-FFF2-40B4-BE49-F238E27FC236}">
                <a16:creationId xmlns:a16="http://schemas.microsoft.com/office/drawing/2014/main" id="{AF16D6A5-275B-7D47-B7CD-F869A9DE3AB2}"/>
              </a:ext>
            </a:extLst>
          </p:cNvPr>
          <p:cNvSpPr txBox="1"/>
          <p:nvPr/>
        </p:nvSpPr>
        <p:spPr>
          <a:xfrm>
            <a:off x="9197583" y="4603712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0.7</a:t>
            </a:r>
          </a:p>
        </p:txBody>
      </p:sp>
      <p:sp>
        <p:nvSpPr>
          <p:cNvPr id="20" name="Boog 19">
            <a:extLst>
              <a:ext uri="{FF2B5EF4-FFF2-40B4-BE49-F238E27FC236}">
                <a16:creationId xmlns:a16="http://schemas.microsoft.com/office/drawing/2014/main" id="{5F800C4F-B804-5143-8C6B-2AEDF6FCC2F3}"/>
              </a:ext>
            </a:extLst>
          </p:cNvPr>
          <p:cNvSpPr/>
          <p:nvPr/>
        </p:nvSpPr>
        <p:spPr>
          <a:xfrm rot="10800000">
            <a:off x="8955149" y="3969000"/>
            <a:ext cx="1080000" cy="1080000"/>
          </a:xfrm>
          <a:prstGeom prst="arc">
            <a:avLst>
              <a:gd name="adj1" fmla="val 11986878"/>
              <a:gd name="adj2" fmla="val 20731284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9" name="Tekstvak 38">
            <a:extLst>
              <a:ext uri="{FF2B5EF4-FFF2-40B4-BE49-F238E27FC236}">
                <a16:creationId xmlns:a16="http://schemas.microsoft.com/office/drawing/2014/main" id="{AEF67B28-ABD8-2F4C-A9DA-49C276EC4296}"/>
              </a:ext>
            </a:extLst>
          </p:cNvPr>
          <p:cNvSpPr txBox="1"/>
          <p:nvPr/>
        </p:nvSpPr>
        <p:spPr>
          <a:xfrm>
            <a:off x="9175123" y="3276356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0.2</a:t>
            </a:r>
          </a:p>
        </p:txBody>
      </p:sp>
      <p:sp>
        <p:nvSpPr>
          <p:cNvPr id="15" name="Boog 14">
            <a:extLst>
              <a:ext uri="{FF2B5EF4-FFF2-40B4-BE49-F238E27FC236}">
                <a16:creationId xmlns:a16="http://schemas.microsoft.com/office/drawing/2014/main" id="{E00D239C-0C65-A147-9638-0050E655B370}"/>
              </a:ext>
            </a:extLst>
          </p:cNvPr>
          <p:cNvSpPr/>
          <p:nvPr/>
        </p:nvSpPr>
        <p:spPr>
          <a:xfrm>
            <a:off x="8934368" y="3200400"/>
            <a:ext cx="1080000" cy="1080000"/>
          </a:xfrm>
          <a:prstGeom prst="arc">
            <a:avLst>
              <a:gd name="adj1" fmla="val 11986878"/>
              <a:gd name="adj2" fmla="val 20731284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8" name="Tekstvak 37">
            <a:extLst>
              <a:ext uri="{FF2B5EF4-FFF2-40B4-BE49-F238E27FC236}">
                <a16:creationId xmlns:a16="http://schemas.microsoft.com/office/drawing/2014/main" id="{5E54ACD4-86EA-E54C-BB03-EF3533B804F9}"/>
              </a:ext>
            </a:extLst>
          </p:cNvPr>
          <p:cNvSpPr txBox="1"/>
          <p:nvPr/>
        </p:nvSpPr>
        <p:spPr>
          <a:xfrm>
            <a:off x="7638564" y="5364615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0.5</a:t>
            </a:r>
          </a:p>
        </p:txBody>
      </p: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18AF2075-E1CD-A842-A0F8-54A0DAED94C7}"/>
              </a:ext>
            </a:extLst>
          </p:cNvPr>
          <p:cNvCxnSpPr>
            <a:cxnSpLocks/>
          </p:cNvCxnSpPr>
          <p:nvPr/>
        </p:nvCxnSpPr>
        <p:spPr>
          <a:xfrm flipH="1">
            <a:off x="7169727" y="4894679"/>
            <a:ext cx="1071510" cy="1011323"/>
          </a:xfrm>
          <a:prstGeom prst="straightConnector1">
            <a:avLst/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kstvak 33">
            <a:extLst>
              <a:ext uri="{FF2B5EF4-FFF2-40B4-BE49-F238E27FC236}">
                <a16:creationId xmlns:a16="http://schemas.microsoft.com/office/drawing/2014/main" id="{2F86FE09-B469-DB4F-AF36-9C6978BCD334}"/>
              </a:ext>
            </a:extLst>
          </p:cNvPr>
          <p:cNvSpPr txBox="1"/>
          <p:nvPr/>
        </p:nvSpPr>
        <p:spPr>
          <a:xfrm>
            <a:off x="6682716" y="5140817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1.0</a:t>
            </a:r>
          </a:p>
        </p:txBody>
      </p:sp>
      <p:cxnSp>
        <p:nvCxnSpPr>
          <p:cNvPr id="26" name="Rechte verbindingslijn met pijl 25">
            <a:extLst>
              <a:ext uri="{FF2B5EF4-FFF2-40B4-BE49-F238E27FC236}">
                <a16:creationId xmlns:a16="http://schemas.microsoft.com/office/drawing/2014/main" id="{630683D5-C9CC-AF46-85A9-CB5E759CDE27}"/>
              </a:ext>
            </a:extLst>
          </p:cNvPr>
          <p:cNvCxnSpPr>
            <a:cxnSpLocks/>
          </p:cNvCxnSpPr>
          <p:nvPr/>
        </p:nvCxnSpPr>
        <p:spPr>
          <a:xfrm flipV="1">
            <a:off x="6628719" y="4861729"/>
            <a:ext cx="1" cy="614279"/>
          </a:xfrm>
          <a:prstGeom prst="straightConnector1">
            <a:avLst/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kstvak 32">
            <a:extLst>
              <a:ext uri="{FF2B5EF4-FFF2-40B4-BE49-F238E27FC236}">
                <a16:creationId xmlns:a16="http://schemas.microsoft.com/office/drawing/2014/main" id="{7E23B908-19B4-3C4D-867E-4884EEE73E30}"/>
              </a:ext>
            </a:extLst>
          </p:cNvPr>
          <p:cNvSpPr txBox="1"/>
          <p:nvPr/>
        </p:nvSpPr>
        <p:spPr>
          <a:xfrm>
            <a:off x="5630512" y="5140817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0.2</a:t>
            </a:r>
          </a:p>
        </p:txBody>
      </p:sp>
      <p:cxnSp>
        <p:nvCxnSpPr>
          <p:cNvPr id="23" name="Rechte verbindingslijn met pijl 22">
            <a:extLst>
              <a:ext uri="{FF2B5EF4-FFF2-40B4-BE49-F238E27FC236}">
                <a16:creationId xmlns:a16="http://schemas.microsoft.com/office/drawing/2014/main" id="{6F0A43EC-BD6A-7646-B435-93EA8FD8D7B5}"/>
              </a:ext>
            </a:extLst>
          </p:cNvPr>
          <p:cNvCxnSpPr>
            <a:cxnSpLocks/>
          </p:cNvCxnSpPr>
          <p:nvPr/>
        </p:nvCxnSpPr>
        <p:spPr>
          <a:xfrm>
            <a:off x="6172200" y="4872121"/>
            <a:ext cx="0" cy="614279"/>
          </a:xfrm>
          <a:prstGeom prst="straightConnector1">
            <a:avLst/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kstvak 34">
            <a:extLst>
              <a:ext uri="{FF2B5EF4-FFF2-40B4-BE49-F238E27FC236}">
                <a16:creationId xmlns:a16="http://schemas.microsoft.com/office/drawing/2014/main" id="{4E332E82-9432-7843-8370-F4AB5663EFA5}"/>
              </a:ext>
            </a:extLst>
          </p:cNvPr>
          <p:cNvSpPr txBox="1"/>
          <p:nvPr/>
        </p:nvSpPr>
        <p:spPr>
          <a:xfrm>
            <a:off x="7165734" y="4671772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0.3</a:t>
            </a:r>
          </a:p>
        </p:txBody>
      </p:sp>
      <p:sp>
        <p:nvSpPr>
          <p:cNvPr id="19" name="Boog 18">
            <a:extLst>
              <a:ext uri="{FF2B5EF4-FFF2-40B4-BE49-F238E27FC236}">
                <a16:creationId xmlns:a16="http://schemas.microsoft.com/office/drawing/2014/main" id="{21055A26-8130-E847-A4DA-71AB88402D93}"/>
              </a:ext>
            </a:extLst>
          </p:cNvPr>
          <p:cNvSpPr/>
          <p:nvPr/>
        </p:nvSpPr>
        <p:spPr>
          <a:xfrm rot="10800000">
            <a:off x="6920321" y="3949140"/>
            <a:ext cx="1080000" cy="1080000"/>
          </a:xfrm>
          <a:prstGeom prst="arc">
            <a:avLst>
              <a:gd name="adj1" fmla="val 11986878"/>
              <a:gd name="adj2" fmla="val 20731284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109F97F5-798E-3449-A8D4-8CB8BEECB48E}"/>
              </a:ext>
            </a:extLst>
          </p:cNvPr>
          <p:cNvSpPr txBox="1"/>
          <p:nvPr/>
        </p:nvSpPr>
        <p:spPr>
          <a:xfrm>
            <a:off x="7165734" y="3271921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0.8</a:t>
            </a:r>
          </a:p>
        </p:txBody>
      </p:sp>
      <p:sp>
        <p:nvSpPr>
          <p:cNvPr id="14" name="Boog 13">
            <a:extLst>
              <a:ext uri="{FF2B5EF4-FFF2-40B4-BE49-F238E27FC236}">
                <a16:creationId xmlns:a16="http://schemas.microsoft.com/office/drawing/2014/main" id="{471FF034-56A3-FF41-9760-11AE0881D6F2}"/>
              </a:ext>
            </a:extLst>
          </p:cNvPr>
          <p:cNvSpPr/>
          <p:nvPr/>
        </p:nvSpPr>
        <p:spPr>
          <a:xfrm>
            <a:off x="6867824" y="3200400"/>
            <a:ext cx="1080000" cy="1080000"/>
          </a:xfrm>
          <a:prstGeom prst="arc">
            <a:avLst>
              <a:gd name="adj1" fmla="val 11986878"/>
              <a:gd name="adj2" fmla="val 20731284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917709F8-D925-1A40-BB28-B33183B93896}"/>
              </a:ext>
            </a:extLst>
          </p:cNvPr>
          <p:cNvSpPr txBox="1"/>
          <p:nvPr/>
        </p:nvSpPr>
        <p:spPr>
          <a:xfrm>
            <a:off x="6105869" y="2427547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0.6</a:t>
            </a:r>
          </a:p>
        </p:txBody>
      </p:sp>
      <p:sp>
        <p:nvSpPr>
          <p:cNvPr id="16" name="Boog 15">
            <a:extLst>
              <a:ext uri="{FF2B5EF4-FFF2-40B4-BE49-F238E27FC236}">
                <a16:creationId xmlns:a16="http://schemas.microsoft.com/office/drawing/2014/main" id="{F385C09E-84D5-3F4A-82C5-56F18C47FA2C}"/>
              </a:ext>
            </a:extLst>
          </p:cNvPr>
          <p:cNvSpPr/>
          <p:nvPr/>
        </p:nvSpPr>
        <p:spPr>
          <a:xfrm>
            <a:off x="4605617" y="2743200"/>
            <a:ext cx="3686304" cy="1380181"/>
          </a:xfrm>
          <a:prstGeom prst="arc">
            <a:avLst>
              <a:gd name="adj1" fmla="val 10998382"/>
              <a:gd name="adj2" fmla="val 21507597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1" name="Tekstvak 30">
            <a:extLst>
              <a:ext uri="{FF2B5EF4-FFF2-40B4-BE49-F238E27FC236}">
                <a16:creationId xmlns:a16="http://schemas.microsoft.com/office/drawing/2014/main" id="{79C21D93-7486-BE47-B621-88299FEBE704}"/>
              </a:ext>
            </a:extLst>
          </p:cNvPr>
          <p:cNvSpPr txBox="1"/>
          <p:nvPr/>
        </p:nvSpPr>
        <p:spPr>
          <a:xfrm>
            <a:off x="5133110" y="4659897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1.0</a:t>
            </a:r>
          </a:p>
        </p:txBody>
      </p:sp>
      <p:sp>
        <p:nvSpPr>
          <p:cNvPr id="18" name="Boog 17">
            <a:extLst>
              <a:ext uri="{FF2B5EF4-FFF2-40B4-BE49-F238E27FC236}">
                <a16:creationId xmlns:a16="http://schemas.microsoft.com/office/drawing/2014/main" id="{335BE230-DE7C-E342-928B-3197CA7D5FA5}"/>
              </a:ext>
            </a:extLst>
          </p:cNvPr>
          <p:cNvSpPr/>
          <p:nvPr/>
        </p:nvSpPr>
        <p:spPr>
          <a:xfrm rot="10800000">
            <a:off x="4834808" y="3949140"/>
            <a:ext cx="1080000" cy="1080000"/>
          </a:xfrm>
          <a:prstGeom prst="arc">
            <a:avLst>
              <a:gd name="adj1" fmla="val 11986878"/>
              <a:gd name="adj2" fmla="val 20731284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FB2C9195-4AB1-6F43-8EF9-5CE6837D1342}"/>
              </a:ext>
            </a:extLst>
          </p:cNvPr>
          <p:cNvSpPr txBox="1"/>
          <p:nvPr/>
        </p:nvSpPr>
        <p:spPr>
          <a:xfrm>
            <a:off x="5050877" y="3244274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0.4</a:t>
            </a:r>
          </a:p>
        </p:txBody>
      </p:sp>
      <p:sp>
        <p:nvSpPr>
          <p:cNvPr id="8" name="Boog 7">
            <a:extLst>
              <a:ext uri="{FF2B5EF4-FFF2-40B4-BE49-F238E27FC236}">
                <a16:creationId xmlns:a16="http://schemas.microsoft.com/office/drawing/2014/main" id="{EEBA33D8-A968-7741-ABA7-5EBE746682BD}"/>
              </a:ext>
            </a:extLst>
          </p:cNvPr>
          <p:cNvSpPr/>
          <p:nvPr/>
        </p:nvSpPr>
        <p:spPr>
          <a:xfrm>
            <a:off x="4810424" y="3200400"/>
            <a:ext cx="1080000" cy="1080000"/>
          </a:xfrm>
          <a:prstGeom prst="arc">
            <a:avLst>
              <a:gd name="adj1" fmla="val 11986878"/>
              <a:gd name="adj2" fmla="val 20731284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184091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0" grpId="0"/>
      <p:bldP spid="20" grpId="0" animBg="1"/>
      <p:bldP spid="39" grpId="0"/>
      <p:bldP spid="15" grpId="0" animBg="1"/>
      <p:bldP spid="38" grpId="0"/>
      <p:bldP spid="34" grpId="0"/>
      <p:bldP spid="33" grpId="0"/>
      <p:bldP spid="35" grpId="0"/>
      <p:bldP spid="19" grpId="0" animBg="1"/>
      <p:bldP spid="32" grpId="0"/>
      <p:bldP spid="14" grpId="0" animBg="1"/>
      <p:bldP spid="45" grpId="0"/>
      <p:bldP spid="16" grpId="0" animBg="1"/>
      <p:bldP spid="31" grpId="0"/>
      <p:bldP spid="18" grpId="0" animBg="1"/>
      <p:bldP spid="24" grpId="0"/>
      <p:bldP spid="8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D27AA618-BEBD-2042-B1F0-4CC3B94060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 radius="3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"/>
            <a:ext cx="14630400" cy="8232503"/>
          </a:xfrm>
          <a:prstGeom prst="rect">
            <a:avLst/>
          </a:prstGeom>
        </p:spPr>
      </p:pic>
      <p:sp>
        <p:nvSpPr>
          <p:cNvPr id="55" name="TextBox 3">
            <a:extLst>
              <a:ext uri="{FF2B5EF4-FFF2-40B4-BE49-F238E27FC236}">
                <a16:creationId xmlns:a16="http://schemas.microsoft.com/office/drawing/2014/main" id="{4F4FEC78-660F-254A-AE5B-29778084CF9A}"/>
              </a:ext>
            </a:extLst>
          </p:cNvPr>
          <p:cNvSpPr txBox="1"/>
          <p:nvPr/>
        </p:nvSpPr>
        <p:spPr>
          <a:xfrm>
            <a:off x="4834809" y="684000"/>
            <a:ext cx="49607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Markov chains</a:t>
            </a:r>
          </a:p>
        </p:txBody>
      </p:sp>
      <p:sp>
        <p:nvSpPr>
          <p:cNvPr id="2" name="Ovaal 1">
            <a:extLst>
              <a:ext uri="{FF2B5EF4-FFF2-40B4-BE49-F238E27FC236}">
                <a16:creationId xmlns:a16="http://schemas.microsoft.com/office/drawing/2014/main" id="{9C85D9C2-FE3A-664B-A838-AEEDECEAB95E}"/>
              </a:ext>
            </a:extLst>
          </p:cNvPr>
          <p:cNvSpPr/>
          <p:nvPr/>
        </p:nvSpPr>
        <p:spPr>
          <a:xfrm>
            <a:off x="3657600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A [0]</a:t>
            </a:r>
          </a:p>
        </p:txBody>
      </p:sp>
      <p:sp>
        <p:nvSpPr>
          <p:cNvPr id="51" name="Ovaal 50">
            <a:extLst>
              <a:ext uri="{FF2B5EF4-FFF2-40B4-BE49-F238E27FC236}">
                <a16:creationId xmlns:a16="http://schemas.microsoft.com/office/drawing/2014/main" id="{88F9EE83-FA7A-D248-AA23-EB2D6282A264}"/>
              </a:ext>
            </a:extLst>
          </p:cNvPr>
          <p:cNvSpPr/>
          <p:nvPr/>
        </p:nvSpPr>
        <p:spPr>
          <a:xfrm>
            <a:off x="5715000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B</a:t>
            </a:r>
          </a:p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[2]</a:t>
            </a:r>
          </a:p>
        </p:txBody>
      </p:sp>
      <p:sp>
        <p:nvSpPr>
          <p:cNvPr id="52" name="Ovaal 51">
            <a:extLst>
              <a:ext uri="{FF2B5EF4-FFF2-40B4-BE49-F238E27FC236}">
                <a16:creationId xmlns:a16="http://schemas.microsoft.com/office/drawing/2014/main" id="{9137E080-8AF9-C440-ABA4-40322A30DF1D}"/>
              </a:ext>
            </a:extLst>
          </p:cNvPr>
          <p:cNvSpPr/>
          <p:nvPr/>
        </p:nvSpPr>
        <p:spPr>
          <a:xfrm>
            <a:off x="5715000" y="54864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E</a:t>
            </a:r>
          </a:p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[1]</a:t>
            </a:r>
          </a:p>
        </p:txBody>
      </p:sp>
      <p:sp>
        <p:nvSpPr>
          <p:cNvPr id="54" name="Ovaal 53">
            <a:extLst>
              <a:ext uri="{FF2B5EF4-FFF2-40B4-BE49-F238E27FC236}">
                <a16:creationId xmlns:a16="http://schemas.microsoft.com/office/drawing/2014/main" id="{5958CF74-6FE2-F242-AEA9-4A9CF81A871F}"/>
              </a:ext>
            </a:extLst>
          </p:cNvPr>
          <p:cNvSpPr/>
          <p:nvPr/>
        </p:nvSpPr>
        <p:spPr>
          <a:xfrm>
            <a:off x="7781544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C</a:t>
            </a:r>
          </a:p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[3]</a:t>
            </a:r>
          </a:p>
        </p:txBody>
      </p:sp>
      <p:sp>
        <p:nvSpPr>
          <p:cNvPr id="56" name="Ovaal 55">
            <a:extLst>
              <a:ext uri="{FF2B5EF4-FFF2-40B4-BE49-F238E27FC236}">
                <a16:creationId xmlns:a16="http://schemas.microsoft.com/office/drawing/2014/main" id="{E2B0E8F9-7CCE-8041-B500-0B2B8C4BC022}"/>
              </a:ext>
            </a:extLst>
          </p:cNvPr>
          <p:cNvSpPr/>
          <p:nvPr/>
        </p:nvSpPr>
        <p:spPr>
          <a:xfrm>
            <a:off x="9795591" y="3429000"/>
            <a:ext cx="1371600" cy="13716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D</a:t>
            </a:r>
          </a:p>
          <a:p>
            <a:pPr algn="ctr"/>
            <a:r>
              <a:rPr lang="nl-NL" sz="3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[2]</a:t>
            </a:r>
          </a:p>
        </p:txBody>
      </p:sp>
      <p:sp>
        <p:nvSpPr>
          <p:cNvPr id="40" name="Tekstvak 39">
            <a:extLst>
              <a:ext uri="{FF2B5EF4-FFF2-40B4-BE49-F238E27FC236}">
                <a16:creationId xmlns:a16="http://schemas.microsoft.com/office/drawing/2014/main" id="{AF16D6A5-275B-7D47-B7CD-F869A9DE3AB2}"/>
              </a:ext>
            </a:extLst>
          </p:cNvPr>
          <p:cNvSpPr txBox="1"/>
          <p:nvPr/>
        </p:nvSpPr>
        <p:spPr>
          <a:xfrm>
            <a:off x="11636584" y="394914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1.0</a:t>
            </a:r>
          </a:p>
        </p:txBody>
      </p:sp>
      <p:sp>
        <p:nvSpPr>
          <p:cNvPr id="20" name="Boog 19">
            <a:extLst>
              <a:ext uri="{FF2B5EF4-FFF2-40B4-BE49-F238E27FC236}">
                <a16:creationId xmlns:a16="http://schemas.microsoft.com/office/drawing/2014/main" id="{5F800C4F-B804-5143-8C6B-2AEDF6FCC2F3}"/>
              </a:ext>
            </a:extLst>
          </p:cNvPr>
          <p:cNvSpPr/>
          <p:nvPr/>
        </p:nvSpPr>
        <p:spPr>
          <a:xfrm rot="5400000">
            <a:off x="11135475" y="3583381"/>
            <a:ext cx="1080000" cy="1080000"/>
          </a:xfrm>
          <a:prstGeom prst="arc">
            <a:avLst>
              <a:gd name="adj1" fmla="val 7569407"/>
              <a:gd name="adj2" fmla="val 3286068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9" name="Tekstvak 38">
            <a:extLst>
              <a:ext uri="{FF2B5EF4-FFF2-40B4-BE49-F238E27FC236}">
                <a16:creationId xmlns:a16="http://schemas.microsoft.com/office/drawing/2014/main" id="{AEF67B28-ABD8-2F4C-A9DA-49C276EC4296}"/>
              </a:ext>
            </a:extLst>
          </p:cNvPr>
          <p:cNvSpPr txBox="1"/>
          <p:nvPr/>
        </p:nvSpPr>
        <p:spPr>
          <a:xfrm>
            <a:off x="9175123" y="3276356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0.2</a:t>
            </a:r>
          </a:p>
        </p:txBody>
      </p:sp>
      <p:sp>
        <p:nvSpPr>
          <p:cNvPr id="15" name="Boog 14">
            <a:extLst>
              <a:ext uri="{FF2B5EF4-FFF2-40B4-BE49-F238E27FC236}">
                <a16:creationId xmlns:a16="http://schemas.microsoft.com/office/drawing/2014/main" id="{E00D239C-0C65-A147-9638-0050E655B370}"/>
              </a:ext>
            </a:extLst>
          </p:cNvPr>
          <p:cNvSpPr/>
          <p:nvPr/>
        </p:nvSpPr>
        <p:spPr>
          <a:xfrm>
            <a:off x="8934368" y="3200400"/>
            <a:ext cx="1080000" cy="1080000"/>
          </a:xfrm>
          <a:prstGeom prst="arc">
            <a:avLst>
              <a:gd name="adj1" fmla="val 11986878"/>
              <a:gd name="adj2" fmla="val 20731284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8" name="Tekstvak 37">
            <a:extLst>
              <a:ext uri="{FF2B5EF4-FFF2-40B4-BE49-F238E27FC236}">
                <a16:creationId xmlns:a16="http://schemas.microsoft.com/office/drawing/2014/main" id="{5E54ACD4-86EA-E54C-BB03-EF3533B804F9}"/>
              </a:ext>
            </a:extLst>
          </p:cNvPr>
          <p:cNvSpPr txBox="1"/>
          <p:nvPr/>
        </p:nvSpPr>
        <p:spPr>
          <a:xfrm>
            <a:off x="7638564" y="5364615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0.5</a:t>
            </a:r>
          </a:p>
        </p:txBody>
      </p: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18AF2075-E1CD-A842-A0F8-54A0DAED94C7}"/>
              </a:ext>
            </a:extLst>
          </p:cNvPr>
          <p:cNvCxnSpPr>
            <a:cxnSpLocks/>
          </p:cNvCxnSpPr>
          <p:nvPr/>
        </p:nvCxnSpPr>
        <p:spPr>
          <a:xfrm flipH="1">
            <a:off x="7169727" y="4894679"/>
            <a:ext cx="1071510" cy="1011323"/>
          </a:xfrm>
          <a:prstGeom prst="straightConnector1">
            <a:avLst/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kstvak 33">
            <a:extLst>
              <a:ext uri="{FF2B5EF4-FFF2-40B4-BE49-F238E27FC236}">
                <a16:creationId xmlns:a16="http://schemas.microsoft.com/office/drawing/2014/main" id="{2F86FE09-B469-DB4F-AF36-9C6978BCD334}"/>
              </a:ext>
            </a:extLst>
          </p:cNvPr>
          <p:cNvSpPr txBox="1"/>
          <p:nvPr/>
        </p:nvSpPr>
        <p:spPr>
          <a:xfrm>
            <a:off x="6682716" y="5140817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1.0</a:t>
            </a:r>
          </a:p>
        </p:txBody>
      </p:sp>
      <p:cxnSp>
        <p:nvCxnSpPr>
          <p:cNvPr id="26" name="Rechte verbindingslijn met pijl 25">
            <a:extLst>
              <a:ext uri="{FF2B5EF4-FFF2-40B4-BE49-F238E27FC236}">
                <a16:creationId xmlns:a16="http://schemas.microsoft.com/office/drawing/2014/main" id="{630683D5-C9CC-AF46-85A9-CB5E759CDE27}"/>
              </a:ext>
            </a:extLst>
          </p:cNvPr>
          <p:cNvCxnSpPr>
            <a:cxnSpLocks/>
          </p:cNvCxnSpPr>
          <p:nvPr/>
        </p:nvCxnSpPr>
        <p:spPr>
          <a:xfrm flipV="1">
            <a:off x="6628719" y="4861729"/>
            <a:ext cx="1" cy="614279"/>
          </a:xfrm>
          <a:prstGeom prst="straightConnector1">
            <a:avLst/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kstvak 32">
            <a:extLst>
              <a:ext uri="{FF2B5EF4-FFF2-40B4-BE49-F238E27FC236}">
                <a16:creationId xmlns:a16="http://schemas.microsoft.com/office/drawing/2014/main" id="{7E23B908-19B4-3C4D-867E-4884EEE73E30}"/>
              </a:ext>
            </a:extLst>
          </p:cNvPr>
          <p:cNvSpPr txBox="1"/>
          <p:nvPr/>
        </p:nvSpPr>
        <p:spPr>
          <a:xfrm>
            <a:off x="5630512" y="5140817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0.2</a:t>
            </a:r>
          </a:p>
        </p:txBody>
      </p:sp>
      <p:cxnSp>
        <p:nvCxnSpPr>
          <p:cNvPr id="23" name="Rechte verbindingslijn met pijl 22">
            <a:extLst>
              <a:ext uri="{FF2B5EF4-FFF2-40B4-BE49-F238E27FC236}">
                <a16:creationId xmlns:a16="http://schemas.microsoft.com/office/drawing/2014/main" id="{6F0A43EC-BD6A-7646-B435-93EA8FD8D7B5}"/>
              </a:ext>
            </a:extLst>
          </p:cNvPr>
          <p:cNvCxnSpPr>
            <a:cxnSpLocks/>
          </p:cNvCxnSpPr>
          <p:nvPr/>
        </p:nvCxnSpPr>
        <p:spPr>
          <a:xfrm>
            <a:off x="6172200" y="4872121"/>
            <a:ext cx="0" cy="614279"/>
          </a:xfrm>
          <a:prstGeom prst="straightConnector1">
            <a:avLst/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kstvak 34">
            <a:extLst>
              <a:ext uri="{FF2B5EF4-FFF2-40B4-BE49-F238E27FC236}">
                <a16:creationId xmlns:a16="http://schemas.microsoft.com/office/drawing/2014/main" id="{4E332E82-9432-7843-8370-F4AB5663EFA5}"/>
              </a:ext>
            </a:extLst>
          </p:cNvPr>
          <p:cNvSpPr txBox="1"/>
          <p:nvPr/>
        </p:nvSpPr>
        <p:spPr>
          <a:xfrm>
            <a:off x="7165734" y="4671772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0.3</a:t>
            </a:r>
          </a:p>
        </p:txBody>
      </p:sp>
      <p:sp>
        <p:nvSpPr>
          <p:cNvPr id="19" name="Boog 18">
            <a:extLst>
              <a:ext uri="{FF2B5EF4-FFF2-40B4-BE49-F238E27FC236}">
                <a16:creationId xmlns:a16="http://schemas.microsoft.com/office/drawing/2014/main" id="{21055A26-8130-E847-A4DA-71AB88402D93}"/>
              </a:ext>
            </a:extLst>
          </p:cNvPr>
          <p:cNvSpPr/>
          <p:nvPr/>
        </p:nvSpPr>
        <p:spPr>
          <a:xfrm rot="10800000">
            <a:off x="6920321" y="3949140"/>
            <a:ext cx="1080000" cy="1080000"/>
          </a:xfrm>
          <a:prstGeom prst="arc">
            <a:avLst>
              <a:gd name="adj1" fmla="val 11986878"/>
              <a:gd name="adj2" fmla="val 20731284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109F97F5-798E-3449-A8D4-8CB8BEECB48E}"/>
              </a:ext>
            </a:extLst>
          </p:cNvPr>
          <p:cNvSpPr txBox="1"/>
          <p:nvPr/>
        </p:nvSpPr>
        <p:spPr>
          <a:xfrm>
            <a:off x="7165734" y="3271921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0.8</a:t>
            </a:r>
          </a:p>
        </p:txBody>
      </p:sp>
      <p:sp>
        <p:nvSpPr>
          <p:cNvPr id="14" name="Boog 13">
            <a:extLst>
              <a:ext uri="{FF2B5EF4-FFF2-40B4-BE49-F238E27FC236}">
                <a16:creationId xmlns:a16="http://schemas.microsoft.com/office/drawing/2014/main" id="{471FF034-56A3-FF41-9760-11AE0881D6F2}"/>
              </a:ext>
            </a:extLst>
          </p:cNvPr>
          <p:cNvSpPr/>
          <p:nvPr/>
        </p:nvSpPr>
        <p:spPr>
          <a:xfrm>
            <a:off x="6867824" y="3200400"/>
            <a:ext cx="1080000" cy="1080000"/>
          </a:xfrm>
          <a:prstGeom prst="arc">
            <a:avLst>
              <a:gd name="adj1" fmla="val 11986878"/>
              <a:gd name="adj2" fmla="val 20731284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917709F8-D925-1A40-BB28-B33183B93896}"/>
              </a:ext>
            </a:extLst>
          </p:cNvPr>
          <p:cNvSpPr txBox="1"/>
          <p:nvPr/>
        </p:nvSpPr>
        <p:spPr>
          <a:xfrm>
            <a:off x="6105869" y="2427547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0.6</a:t>
            </a:r>
          </a:p>
        </p:txBody>
      </p:sp>
      <p:sp>
        <p:nvSpPr>
          <p:cNvPr id="16" name="Boog 15">
            <a:extLst>
              <a:ext uri="{FF2B5EF4-FFF2-40B4-BE49-F238E27FC236}">
                <a16:creationId xmlns:a16="http://schemas.microsoft.com/office/drawing/2014/main" id="{F385C09E-84D5-3F4A-82C5-56F18C47FA2C}"/>
              </a:ext>
            </a:extLst>
          </p:cNvPr>
          <p:cNvSpPr/>
          <p:nvPr/>
        </p:nvSpPr>
        <p:spPr>
          <a:xfrm>
            <a:off x="4605617" y="2743200"/>
            <a:ext cx="3686304" cy="1380181"/>
          </a:xfrm>
          <a:prstGeom prst="arc">
            <a:avLst>
              <a:gd name="adj1" fmla="val 10998382"/>
              <a:gd name="adj2" fmla="val 21507597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1" name="Tekstvak 30">
            <a:extLst>
              <a:ext uri="{FF2B5EF4-FFF2-40B4-BE49-F238E27FC236}">
                <a16:creationId xmlns:a16="http://schemas.microsoft.com/office/drawing/2014/main" id="{79C21D93-7486-BE47-B621-88299FEBE704}"/>
              </a:ext>
            </a:extLst>
          </p:cNvPr>
          <p:cNvSpPr txBox="1"/>
          <p:nvPr/>
        </p:nvSpPr>
        <p:spPr>
          <a:xfrm>
            <a:off x="5133110" y="4659897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1.0</a:t>
            </a:r>
          </a:p>
        </p:txBody>
      </p:sp>
      <p:sp>
        <p:nvSpPr>
          <p:cNvPr id="18" name="Boog 17">
            <a:extLst>
              <a:ext uri="{FF2B5EF4-FFF2-40B4-BE49-F238E27FC236}">
                <a16:creationId xmlns:a16="http://schemas.microsoft.com/office/drawing/2014/main" id="{335BE230-DE7C-E342-928B-3197CA7D5FA5}"/>
              </a:ext>
            </a:extLst>
          </p:cNvPr>
          <p:cNvSpPr/>
          <p:nvPr/>
        </p:nvSpPr>
        <p:spPr>
          <a:xfrm rot="10800000">
            <a:off x="4834808" y="3949140"/>
            <a:ext cx="1080000" cy="1080000"/>
          </a:xfrm>
          <a:prstGeom prst="arc">
            <a:avLst>
              <a:gd name="adj1" fmla="val 11986878"/>
              <a:gd name="adj2" fmla="val 20731284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FB2C9195-4AB1-6F43-8EF9-5CE6837D1342}"/>
              </a:ext>
            </a:extLst>
          </p:cNvPr>
          <p:cNvSpPr txBox="1"/>
          <p:nvPr/>
        </p:nvSpPr>
        <p:spPr>
          <a:xfrm>
            <a:off x="5050877" y="3244274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8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0.4</a:t>
            </a:r>
          </a:p>
        </p:txBody>
      </p:sp>
      <p:sp>
        <p:nvSpPr>
          <p:cNvPr id="8" name="Boog 7">
            <a:extLst>
              <a:ext uri="{FF2B5EF4-FFF2-40B4-BE49-F238E27FC236}">
                <a16:creationId xmlns:a16="http://schemas.microsoft.com/office/drawing/2014/main" id="{EEBA33D8-A968-7741-ABA7-5EBE746682BD}"/>
              </a:ext>
            </a:extLst>
          </p:cNvPr>
          <p:cNvSpPr/>
          <p:nvPr/>
        </p:nvSpPr>
        <p:spPr>
          <a:xfrm>
            <a:off x="4810424" y="3200400"/>
            <a:ext cx="1080000" cy="1080000"/>
          </a:xfrm>
          <a:prstGeom prst="arc">
            <a:avLst>
              <a:gd name="adj1" fmla="val 11986878"/>
              <a:gd name="adj2" fmla="val 20731284"/>
            </a:avLst>
          </a:prstGeom>
          <a:ln w="25400">
            <a:solidFill>
              <a:schemeClr val="accent3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6" name="TextBox 3">
            <a:extLst>
              <a:ext uri="{FF2B5EF4-FFF2-40B4-BE49-F238E27FC236}">
                <a16:creationId xmlns:a16="http://schemas.microsoft.com/office/drawing/2014/main" id="{F1B3CBA5-4633-F441-B64E-4569A847ADDA}"/>
              </a:ext>
            </a:extLst>
          </p:cNvPr>
          <p:cNvSpPr txBox="1"/>
          <p:nvPr/>
        </p:nvSpPr>
        <p:spPr>
          <a:xfrm>
            <a:off x="9037389" y="5138982"/>
            <a:ext cx="28921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Probability</a:t>
            </a:r>
          </a:p>
        </p:txBody>
      </p:sp>
      <p:sp>
        <p:nvSpPr>
          <p:cNvPr id="37" name="TextBox 3">
            <a:extLst>
              <a:ext uri="{FF2B5EF4-FFF2-40B4-BE49-F238E27FC236}">
                <a16:creationId xmlns:a16="http://schemas.microsoft.com/office/drawing/2014/main" id="{C0A11501-2D15-904A-B3C7-21AEB1A696CD}"/>
              </a:ext>
            </a:extLst>
          </p:cNvPr>
          <p:cNvSpPr txBox="1"/>
          <p:nvPr/>
        </p:nvSpPr>
        <p:spPr>
          <a:xfrm>
            <a:off x="9989749" y="5818257"/>
            <a:ext cx="13821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Time</a:t>
            </a:r>
          </a:p>
        </p:txBody>
      </p:sp>
      <p:sp>
        <p:nvSpPr>
          <p:cNvPr id="42" name="TextBox 3">
            <a:extLst>
              <a:ext uri="{FF2B5EF4-FFF2-40B4-BE49-F238E27FC236}">
                <a16:creationId xmlns:a16="http://schemas.microsoft.com/office/drawing/2014/main" id="{B6E1048A-AEF1-5445-AB97-45A44975A7F8}"/>
              </a:ext>
            </a:extLst>
          </p:cNvPr>
          <p:cNvSpPr txBox="1"/>
          <p:nvPr/>
        </p:nvSpPr>
        <p:spPr>
          <a:xfrm>
            <a:off x="10656986" y="6504057"/>
            <a:ext cx="15817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Value</a:t>
            </a:r>
          </a:p>
        </p:txBody>
      </p:sp>
    </p:spTree>
    <p:extLst>
      <p:ext uri="{BB962C8B-B14F-4D97-AF65-F5344CB8AC3E}">
        <p14:creationId xmlns:p14="http://schemas.microsoft.com/office/powerpoint/2010/main" val="12037937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4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60000"/>
                <a:lumOff val="40000"/>
                <a:tint val="66000"/>
                <a:satMod val="160000"/>
              </a:schemeClr>
            </a:gs>
            <a:gs pos="50000">
              <a:schemeClr val="accent2">
                <a:lumMod val="60000"/>
                <a:lumOff val="40000"/>
                <a:tint val="44500"/>
                <a:satMod val="160000"/>
              </a:schemeClr>
            </a:gs>
            <a:gs pos="100000">
              <a:schemeClr val="accent2">
                <a:lumMod val="60000"/>
                <a:lumOff val="40000"/>
                <a:tint val="23500"/>
                <a:satMod val="16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F2316C59-22EE-A443-9C5D-59AC66F2E5B5}"/>
              </a:ext>
            </a:extLst>
          </p:cNvPr>
          <p:cNvSpPr txBox="1"/>
          <p:nvPr/>
        </p:nvSpPr>
        <p:spPr>
          <a:xfrm>
            <a:off x="4270159" y="685800"/>
            <a:ext cx="60853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Moment selection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57A892B-1F23-EB41-A28A-D9652EEB14E5}"/>
              </a:ext>
            </a:extLst>
          </p:cNvPr>
          <p:cNvGraphicFramePr/>
          <p:nvPr/>
        </p:nvGraphicFramePr>
        <p:xfrm>
          <a:off x="2931319" y="1630466"/>
          <a:ext cx="8763000" cy="599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8243163"/>
      </p:ext>
    </p:extLst>
  </p:cSld>
  <p:clrMapOvr>
    <a:masterClrMapping/>
  </p:clrMapOvr>
  <p:transition spd="slow">
    <p:push dir="u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60000"/>
                <a:lumOff val="40000"/>
                <a:tint val="66000"/>
                <a:satMod val="160000"/>
              </a:schemeClr>
            </a:gs>
            <a:gs pos="50000">
              <a:schemeClr val="accent2">
                <a:lumMod val="60000"/>
                <a:lumOff val="40000"/>
                <a:tint val="44500"/>
                <a:satMod val="160000"/>
              </a:schemeClr>
            </a:gs>
            <a:gs pos="100000">
              <a:schemeClr val="accent2">
                <a:lumMod val="60000"/>
                <a:lumOff val="40000"/>
                <a:tint val="23500"/>
                <a:satMod val="16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F2316C59-22EE-A443-9C5D-59AC66F2E5B5}"/>
              </a:ext>
            </a:extLst>
          </p:cNvPr>
          <p:cNvSpPr txBox="1"/>
          <p:nvPr/>
        </p:nvSpPr>
        <p:spPr>
          <a:xfrm>
            <a:off x="4270159" y="685800"/>
            <a:ext cx="60853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Moment selection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57A892B-1F23-EB41-A28A-D9652EEB14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5272433"/>
              </p:ext>
            </p:extLst>
          </p:nvPr>
        </p:nvGraphicFramePr>
        <p:xfrm>
          <a:off x="188119" y="1183095"/>
          <a:ext cx="4155281" cy="2865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Afgeronde rechthoek 1">
            <a:extLst>
              <a:ext uri="{FF2B5EF4-FFF2-40B4-BE49-F238E27FC236}">
                <a16:creationId xmlns:a16="http://schemas.microsoft.com/office/drawing/2014/main" id="{85F959EA-67E3-7546-B1C1-0DF5AC71970E}"/>
              </a:ext>
            </a:extLst>
          </p:cNvPr>
          <p:cNvSpPr/>
          <p:nvPr/>
        </p:nvSpPr>
        <p:spPr>
          <a:xfrm>
            <a:off x="5410200" y="1802524"/>
            <a:ext cx="2514600" cy="609600"/>
          </a:xfrm>
          <a:prstGeom prst="roundRect">
            <a:avLst/>
          </a:prstGeom>
          <a:gradFill flip="none" rotWithShape="1">
            <a:gsLst>
              <a:gs pos="0">
                <a:srgbClr val="FEFAA2"/>
              </a:gs>
              <a:gs pos="50000">
                <a:srgbClr val="FEFAA2"/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rgbClr val="FFF446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000" dirty="0" err="1">
                <a:latin typeface="Nexa Light" panose="02000000000000000000" pitchFamily="2" charset="77"/>
              </a:rPr>
              <a:t>Current</a:t>
            </a:r>
            <a:r>
              <a:rPr lang="nl-NL" sz="2000" dirty="0">
                <a:latin typeface="Nexa Light" panose="02000000000000000000" pitchFamily="2" charset="77"/>
              </a:rPr>
              <a:t> </a:t>
            </a:r>
            <a:r>
              <a:rPr lang="nl-NL" sz="2000" dirty="0" err="1">
                <a:latin typeface="Nexa Light" panose="02000000000000000000" pitchFamily="2" charset="77"/>
              </a:rPr>
              <a:t>activity</a:t>
            </a:r>
            <a:endParaRPr lang="nl-NL" sz="2000" dirty="0">
              <a:latin typeface="Nexa Light" panose="02000000000000000000" pitchFamily="2" charset="77"/>
            </a:endParaRPr>
          </a:p>
        </p:txBody>
      </p:sp>
      <p:sp>
        <p:nvSpPr>
          <p:cNvPr id="5" name="Afgeronde rechthoek 4">
            <a:extLst>
              <a:ext uri="{FF2B5EF4-FFF2-40B4-BE49-F238E27FC236}">
                <a16:creationId xmlns:a16="http://schemas.microsoft.com/office/drawing/2014/main" id="{623CBDA4-B64E-7348-81B5-2C2968314B1F}"/>
              </a:ext>
            </a:extLst>
          </p:cNvPr>
          <p:cNvSpPr/>
          <p:nvPr/>
        </p:nvSpPr>
        <p:spPr>
          <a:xfrm>
            <a:off x="5410200" y="2819400"/>
            <a:ext cx="2514600" cy="60960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tint val="66000"/>
                  <a:satMod val="160000"/>
                </a:schemeClr>
              </a:gs>
              <a:gs pos="50000">
                <a:schemeClr val="accent3">
                  <a:tint val="44500"/>
                  <a:satMod val="160000"/>
                </a:schemeClr>
              </a:gs>
              <a:gs pos="100000">
                <a:schemeClr val="accent3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000" dirty="0" err="1">
                <a:latin typeface="Nexa Light" panose="02000000000000000000" pitchFamily="2" charset="77"/>
              </a:rPr>
              <a:t>Calculate</a:t>
            </a:r>
            <a:r>
              <a:rPr lang="nl-NL" sz="2000" dirty="0">
                <a:latin typeface="Nexa Light" panose="02000000000000000000" pitchFamily="2" charset="77"/>
              </a:rPr>
              <a:t> clusters</a:t>
            </a:r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8D43584B-7164-884B-9A5F-45E13E791107}"/>
              </a:ext>
            </a:extLst>
          </p:cNvPr>
          <p:cNvCxnSpPr>
            <a:endCxn id="5" idx="0"/>
          </p:cNvCxnSpPr>
          <p:nvPr/>
        </p:nvCxnSpPr>
        <p:spPr>
          <a:xfrm>
            <a:off x="6667500" y="2412124"/>
            <a:ext cx="0" cy="407276"/>
          </a:xfrm>
          <a:prstGeom prst="straightConnector1">
            <a:avLst/>
          </a:prstGeom>
          <a:ln>
            <a:solidFill>
              <a:srgbClr val="FEFAA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Afgeronde rechthoek 7">
            <a:extLst>
              <a:ext uri="{FF2B5EF4-FFF2-40B4-BE49-F238E27FC236}">
                <a16:creationId xmlns:a16="http://schemas.microsoft.com/office/drawing/2014/main" id="{4A5A78B5-6DCF-4C44-BA06-69F4CA5694BB}"/>
              </a:ext>
            </a:extLst>
          </p:cNvPr>
          <p:cNvSpPr/>
          <p:nvPr/>
        </p:nvSpPr>
        <p:spPr>
          <a:xfrm>
            <a:off x="5410200" y="3838904"/>
            <a:ext cx="2514600" cy="60960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tint val="66000"/>
                  <a:satMod val="160000"/>
                </a:schemeClr>
              </a:gs>
              <a:gs pos="50000">
                <a:schemeClr val="accent3">
                  <a:tint val="44500"/>
                  <a:satMod val="160000"/>
                </a:schemeClr>
              </a:gs>
              <a:gs pos="100000">
                <a:schemeClr val="accent3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000" dirty="0" err="1">
                <a:latin typeface="Nexa Light" panose="02000000000000000000" pitchFamily="2" charset="77"/>
              </a:rPr>
              <a:t>Predict</a:t>
            </a:r>
            <a:r>
              <a:rPr lang="nl-NL" sz="2000" dirty="0">
                <a:latin typeface="Nexa Light" panose="02000000000000000000" pitchFamily="2" charset="77"/>
              </a:rPr>
              <a:t> </a:t>
            </a:r>
            <a:r>
              <a:rPr lang="nl-NL" sz="2000" dirty="0" err="1">
                <a:latin typeface="Nexa Light" panose="02000000000000000000" pitchFamily="2" charset="77"/>
              </a:rPr>
              <a:t>future</a:t>
            </a:r>
            <a:r>
              <a:rPr lang="nl-NL" sz="2000" dirty="0">
                <a:latin typeface="Nexa Light" panose="02000000000000000000" pitchFamily="2" charset="77"/>
              </a:rPr>
              <a:t> </a:t>
            </a:r>
            <a:r>
              <a:rPr lang="nl-NL" sz="2000" dirty="0" err="1">
                <a:latin typeface="Nexa Light" panose="02000000000000000000" pitchFamily="2" charset="77"/>
              </a:rPr>
              <a:t>activities</a:t>
            </a:r>
            <a:endParaRPr lang="nl-NL" sz="2000" dirty="0">
              <a:latin typeface="Nexa Light" panose="02000000000000000000" pitchFamily="2" charset="77"/>
            </a:endParaRPr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F16C0899-C6D2-6E44-BA53-A065D2CD1C77}"/>
              </a:ext>
            </a:extLst>
          </p:cNvPr>
          <p:cNvCxnSpPr>
            <a:endCxn id="8" idx="0"/>
          </p:cNvCxnSpPr>
          <p:nvPr/>
        </p:nvCxnSpPr>
        <p:spPr>
          <a:xfrm>
            <a:off x="6667500" y="3429000"/>
            <a:ext cx="0" cy="409904"/>
          </a:xfrm>
          <a:prstGeom prst="straightConnector1">
            <a:avLst/>
          </a:prstGeom>
          <a:ln>
            <a:solidFill>
              <a:schemeClr val="accent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fgeronde rechthoek 9">
            <a:extLst>
              <a:ext uri="{FF2B5EF4-FFF2-40B4-BE49-F238E27FC236}">
                <a16:creationId xmlns:a16="http://schemas.microsoft.com/office/drawing/2014/main" id="{C843AFAF-D7C9-1D4F-B146-B6AC11C5931E}"/>
              </a:ext>
            </a:extLst>
          </p:cNvPr>
          <p:cNvSpPr/>
          <p:nvPr/>
        </p:nvSpPr>
        <p:spPr>
          <a:xfrm>
            <a:off x="5410200" y="4858408"/>
            <a:ext cx="2514600" cy="60960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tint val="66000"/>
                  <a:satMod val="160000"/>
                </a:schemeClr>
              </a:gs>
              <a:gs pos="50000">
                <a:schemeClr val="accent3">
                  <a:tint val="44500"/>
                  <a:satMod val="160000"/>
                </a:schemeClr>
              </a:gs>
              <a:gs pos="100000">
                <a:schemeClr val="accent3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000" dirty="0" err="1">
                <a:latin typeface="Nexa Light" panose="02000000000000000000" pitchFamily="2" charset="77"/>
              </a:rPr>
              <a:t>Compute</a:t>
            </a:r>
            <a:r>
              <a:rPr lang="nl-NL" sz="2000" dirty="0">
                <a:latin typeface="Nexa Light" panose="02000000000000000000" pitchFamily="2" charset="77"/>
              </a:rPr>
              <a:t> model</a:t>
            </a:r>
          </a:p>
        </p:txBody>
      </p: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F03FDC21-16E7-FA43-B671-1F57C8886F13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6667500" y="4448504"/>
            <a:ext cx="0" cy="409904"/>
          </a:xfrm>
          <a:prstGeom prst="straightConnector1">
            <a:avLst/>
          </a:prstGeom>
          <a:ln>
            <a:solidFill>
              <a:schemeClr val="accent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fgeronde rechthoek 12">
            <a:extLst>
              <a:ext uri="{FF2B5EF4-FFF2-40B4-BE49-F238E27FC236}">
                <a16:creationId xmlns:a16="http://schemas.microsoft.com/office/drawing/2014/main" id="{0EEB5596-3737-4141-909B-0CE863C283BD}"/>
              </a:ext>
            </a:extLst>
          </p:cNvPr>
          <p:cNvSpPr/>
          <p:nvPr/>
        </p:nvSpPr>
        <p:spPr>
          <a:xfrm>
            <a:off x="2057400" y="4858408"/>
            <a:ext cx="2514600" cy="609600"/>
          </a:xfrm>
          <a:prstGeom prst="roundRect">
            <a:avLst/>
          </a:prstGeom>
          <a:gradFill flip="none" rotWithShape="1">
            <a:gsLst>
              <a:gs pos="0">
                <a:srgbClr val="FEFAA2"/>
              </a:gs>
              <a:gs pos="50000">
                <a:srgbClr val="FEFAA2"/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rgbClr val="FFF446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000" dirty="0">
                <a:latin typeface="Nexa Light" panose="02000000000000000000" pitchFamily="2" charset="77"/>
              </a:rPr>
              <a:t>User </a:t>
            </a:r>
            <a:r>
              <a:rPr lang="nl-NL" sz="2000" dirty="0" err="1">
                <a:latin typeface="Nexa Light" panose="02000000000000000000" pitchFamily="2" charset="77"/>
              </a:rPr>
              <a:t>values</a:t>
            </a:r>
            <a:r>
              <a:rPr lang="nl-NL" sz="2000" dirty="0">
                <a:latin typeface="Nexa Light" panose="02000000000000000000" pitchFamily="2" charset="77"/>
              </a:rPr>
              <a:t> &amp; Deadline</a:t>
            </a:r>
          </a:p>
        </p:txBody>
      </p:sp>
      <p:cxnSp>
        <p:nvCxnSpPr>
          <p:cNvPr id="14" name="Rechte verbindingslijn met pijl 13">
            <a:extLst>
              <a:ext uri="{FF2B5EF4-FFF2-40B4-BE49-F238E27FC236}">
                <a16:creationId xmlns:a16="http://schemas.microsoft.com/office/drawing/2014/main" id="{3858A1C5-D2DC-1A40-8EEF-7D4EC28DA04E}"/>
              </a:ext>
            </a:extLst>
          </p:cNvPr>
          <p:cNvCxnSpPr>
            <a:cxnSpLocks/>
            <a:stCxn id="13" idx="3"/>
            <a:endCxn id="10" idx="1"/>
          </p:cNvCxnSpPr>
          <p:nvPr/>
        </p:nvCxnSpPr>
        <p:spPr>
          <a:xfrm>
            <a:off x="4572000" y="5163208"/>
            <a:ext cx="838200" cy="0"/>
          </a:xfrm>
          <a:prstGeom prst="straightConnector1">
            <a:avLst/>
          </a:prstGeom>
          <a:ln>
            <a:solidFill>
              <a:srgbClr val="FEFAA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fgeronde rechthoek 16">
            <a:extLst>
              <a:ext uri="{FF2B5EF4-FFF2-40B4-BE49-F238E27FC236}">
                <a16:creationId xmlns:a16="http://schemas.microsoft.com/office/drawing/2014/main" id="{9A0DB01A-9C81-C945-99A6-D9669E5A3DD5}"/>
              </a:ext>
            </a:extLst>
          </p:cNvPr>
          <p:cNvSpPr/>
          <p:nvPr/>
        </p:nvSpPr>
        <p:spPr>
          <a:xfrm>
            <a:off x="5410200" y="5877912"/>
            <a:ext cx="2514600" cy="60960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tint val="66000"/>
                  <a:satMod val="160000"/>
                </a:schemeClr>
              </a:gs>
              <a:gs pos="50000">
                <a:schemeClr val="accent3">
                  <a:tint val="44500"/>
                  <a:satMod val="160000"/>
                </a:schemeClr>
              </a:gs>
              <a:gs pos="100000">
                <a:schemeClr val="accent3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000" dirty="0" err="1">
                <a:latin typeface="Nexa Light" panose="02000000000000000000" pitchFamily="2" charset="77"/>
              </a:rPr>
              <a:t>Calculate</a:t>
            </a:r>
            <a:r>
              <a:rPr lang="nl-NL" sz="2000" dirty="0">
                <a:latin typeface="Nexa Light" panose="02000000000000000000" pitchFamily="2" charset="77"/>
              </a:rPr>
              <a:t> score </a:t>
            </a:r>
            <a:r>
              <a:rPr lang="nl-NL" sz="2000" dirty="0" err="1">
                <a:latin typeface="Nexa Light" panose="02000000000000000000" pitchFamily="2" charset="77"/>
              </a:rPr>
              <a:t>for</a:t>
            </a:r>
            <a:r>
              <a:rPr lang="nl-NL" sz="2000" dirty="0">
                <a:latin typeface="Nexa Light" panose="02000000000000000000" pitchFamily="2" charset="77"/>
              </a:rPr>
              <a:t> </a:t>
            </a:r>
            <a:r>
              <a:rPr lang="nl-NL" sz="2000" dirty="0" err="1">
                <a:latin typeface="Nexa Light" panose="02000000000000000000" pitchFamily="2" charset="77"/>
              </a:rPr>
              <a:t>each</a:t>
            </a:r>
            <a:r>
              <a:rPr lang="nl-NL" sz="2000" dirty="0">
                <a:latin typeface="Nexa Light" panose="02000000000000000000" pitchFamily="2" charset="77"/>
              </a:rPr>
              <a:t> cluster</a:t>
            </a:r>
          </a:p>
        </p:txBody>
      </p:sp>
      <p:cxnSp>
        <p:nvCxnSpPr>
          <p:cNvPr id="18" name="Rechte verbindingslijn met pijl 17">
            <a:extLst>
              <a:ext uri="{FF2B5EF4-FFF2-40B4-BE49-F238E27FC236}">
                <a16:creationId xmlns:a16="http://schemas.microsoft.com/office/drawing/2014/main" id="{070BF009-E8B4-634C-8DD8-FF132657C18B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>
            <a:off x="6667500" y="5468008"/>
            <a:ext cx="0" cy="409904"/>
          </a:xfrm>
          <a:prstGeom prst="straightConnector1">
            <a:avLst/>
          </a:prstGeom>
          <a:ln>
            <a:solidFill>
              <a:schemeClr val="accent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Afgeronde rechthoek 21">
            <a:extLst>
              <a:ext uri="{FF2B5EF4-FFF2-40B4-BE49-F238E27FC236}">
                <a16:creationId xmlns:a16="http://schemas.microsoft.com/office/drawing/2014/main" id="{B8E9557E-ABFF-B24B-BEA3-69F5E9137C12}"/>
              </a:ext>
            </a:extLst>
          </p:cNvPr>
          <p:cNvSpPr/>
          <p:nvPr/>
        </p:nvSpPr>
        <p:spPr>
          <a:xfrm>
            <a:off x="2057400" y="5877912"/>
            <a:ext cx="2514600" cy="609600"/>
          </a:xfrm>
          <a:prstGeom prst="roundRect">
            <a:avLst/>
          </a:prstGeom>
          <a:gradFill flip="none" rotWithShape="1">
            <a:gsLst>
              <a:gs pos="0">
                <a:srgbClr val="FEFAA2"/>
              </a:gs>
              <a:gs pos="50000">
                <a:srgbClr val="FEFAA2"/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rgbClr val="FFF446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000" dirty="0">
                <a:latin typeface="Nexa Light" panose="02000000000000000000" pitchFamily="2" charset="77"/>
              </a:rPr>
              <a:t>Scoring </a:t>
            </a:r>
            <a:r>
              <a:rPr lang="nl-NL" sz="2000" dirty="0" err="1">
                <a:latin typeface="Nexa Light" panose="02000000000000000000" pitchFamily="2" charset="77"/>
              </a:rPr>
              <a:t>function</a:t>
            </a:r>
            <a:endParaRPr lang="nl-NL" sz="2000" dirty="0">
              <a:latin typeface="Nexa Light" panose="02000000000000000000" pitchFamily="2" charset="77"/>
            </a:endParaRPr>
          </a:p>
        </p:txBody>
      </p:sp>
      <p:cxnSp>
        <p:nvCxnSpPr>
          <p:cNvPr id="23" name="Rechte verbindingslijn met pijl 22">
            <a:extLst>
              <a:ext uri="{FF2B5EF4-FFF2-40B4-BE49-F238E27FC236}">
                <a16:creationId xmlns:a16="http://schemas.microsoft.com/office/drawing/2014/main" id="{55AFAB90-A9C0-FB42-8DF8-EA4B7DFD8A78}"/>
              </a:ext>
            </a:extLst>
          </p:cNvPr>
          <p:cNvCxnSpPr>
            <a:cxnSpLocks/>
            <a:stCxn id="22" idx="3"/>
            <a:endCxn id="17" idx="1"/>
          </p:cNvCxnSpPr>
          <p:nvPr/>
        </p:nvCxnSpPr>
        <p:spPr>
          <a:xfrm>
            <a:off x="4572000" y="6182712"/>
            <a:ext cx="838200" cy="0"/>
          </a:xfrm>
          <a:prstGeom prst="straightConnector1">
            <a:avLst/>
          </a:prstGeom>
          <a:ln>
            <a:solidFill>
              <a:srgbClr val="FEFAA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Afgeronde rechthoek 25">
            <a:extLst>
              <a:ext uri="{FF2B5EF4-FFF2-40B4-BE49-F238E27FC236}">
                <a16:creationId xmlns:a16="http://schemas.microsoft.com/office/drawing/2014/main" id="{7328793C-6EFB-7842-96AB-C15C7321F5E4}"/>
              </a:ext>
            </a:extLst>
          </p:cNvPr>
          <p:cNvSpPr/>
          <p:nvPr/>
        </p:nvSpPr>
        <p:spPr>
          <a:xfrm>
            <a:off x="10082048" y="2776569"/>
            <a:ext cx="2514600" cy="609600"/>
          </a:xfrm>
          <a:prstGeom prst="roundRect">
            <a:avLst/>
          </a:prstGeom>
          <a:gradFill flip="none" rotWithShape="1">
            <a:gsLst>
              <a:gs pos="0">
                <a:srgbClr val="FEFAA2"/>
              </a:gs>
              <a:gs pos="50000">
                <a:srgbClr val="FEFAA2"/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rgbClr val="FFF446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2000" dirty="0">
                <a:latin typeface="Nexa Light" panose="02000000000000000000" pitchFamily="2" charset="77"/>
              </a:rPr>
              <a:t>Next </a:t>
            </a:r>
            <a:r>
              <a:rPr lang="nl-NL" sz="2000" dirty="0" err="1">
                <a:latin typeface="Nexa Light" panose="02000000000000000000" pitchFamily="2" charset="77"/>
              </a:rPr>
              <a:t>activity</a:t>
            </a:r>
            <a:endParaRPr lang="nl-NL" sz="2000" dirty="0">
              <a:latin typeface="Nexa Light" panose="02000000000000000000" pitchFamily="2" charset="77"/>
            </a:endParaRPr>
          </a:p>
        </p:txBody>
      </p:sp>
      <p:sp>
        <p:nvSpPr>
          <p:cNvPr id="27" name="Ruit 26">
            <a:extLst>
              <a:ext uri="{FF2B5EF4-FFF2-40B4-BE49-F238E27FC236}">
                <a16:creationId xmlns:a16="http://schemas.microsoft.com/office/drawing/2014/main" id="{664A6004-CA1B-F94F-99AC-C093C43689FE}"/>
              </a:ext>
            </a:extLst>
          </p:cNvPr>
          <p:cNvSpPr/>
          <p:nvPr/>
        </p:nvSpPr>
        <p:spPr>
          <a:xfrm>
            <a:off x="9205748" y="5072556"/>
            <a:ext cx="4267200" cy="2220312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400" dirty="0"/>
              <a:t>Next </a:t>
            </a:r>
          </a:p>
          <a:p>
            <a:pPr algn="ctr"/>
            <a:r>
              <a:rPr lang="nl-NL" sz="2400" dirty="0" err="1"/>
              <a:t>activity</a:t>
            </a:r>
            <a:r>
              <a:rPr lang="nl-NL" sz="2400" dirty="0"/>
              <a:t> cluster </a:t>
            </a:r>
          </a:p>
          <a:p>
            <a:pPr algn="ctr"/>
            <a:r>
              <a:rPr lang="nl-NL" sz="2400" dirty="0"/>
              <a:t>=== </a:t>
            </a:r>
          </a:p>
          <a:p>
            <a:pPr algn="ctr"/>
            <a:r>
              <a:rPr lang="nl-NL" sz="2400" dirty="0" err="1"/>
              <a:t>highest</a:t>
            </a:r>
            <a:r>
              <a:rPr lang="nl-NL" sz="2400" dirty="0"/>
              <a:t> scoring cluster</a:t>
            </a:r>
          </a:p>
        </p:txBody>
      </p:sp>
      <p:cxnSp>
        <p:nvCxnSpPr>
          <p:cNvPr id="28" name="Rechte verbindingslijn met pijl 27">
            <a:extLst>
              <a:ext uri="{FF2B5EF4-FFF2-40B4-BE49-F238E27FC236}">
                <a16:creationId xmlns:a16="http://schemas.microsoft.com/office/drawing/2014/main" id="{0082669A-15AA-D140-9E8B-B047615A0639}"/>
              </a:ext>
            </a:extLst>
          </p:cNvPr>
          <p:cNvCxnSpPr>
            <a:cxnSpLocks/>
            <a:stCxn id="17" idx="3"/>
            <a:endCxn id="27" idx="1"/>
          </p:cNvCxnSpPr>
          <p:nvPr/>
        </p:nvCxnSpPr>
        <p:spPr>
          <a:xfrm>
            <a:off x="7924800" y="6182712"/>
            <a:ext cx="1280948" cy="0"/>
          </a:xfrm>
          <a:prstGeom prst="straightConnector1">
            <a:avLst/>
          </a:prstGeom>
          <a:ln>
            <a:solidFill>
              <a:schemeClr val="accent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chte verbindingslijn met pijl 30">
            <a:extLst>
              <a:ext uri="{FF2B5EF4-FFF2-40B4-BE49-F238E27FC236}">
                <a16:creationId xmlns:a16="http://schemas.microsoft.com/office/drawing/2014/main" id="{9A5053ED-F0BC-814B-8624-30C6DCF155C9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>
            <a:off x="11339348" y="3386169"/>
            <a:ext cx="0" cy="1686387"/>
          </a:xfrm>
          <a:prstGeom prst="straightConnector1">
            <a:avLst/>
          </a:prstGeom>
          <a:ln>
            <a:solidFill>
              <a:srgbClr val="FEFAA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bogen verbindingslijn 34">
            <a:extLst>
              <a:ext uri="{FF2B5EF4-FFF2-40B4-BE49-F238E27FC236}">
                <a16:creationId xmlns:a16="http://schemas.microsoft.com/office/drawing/2014/main" id="{A0B89C43-30BF-C142-81ED-CFEC2BBAE6FA}"/>
              </a:ext>
            </a:extLst>
          </p:cNvPr>
          <p:cNvCxnSpPr>
            <a:stCxn id="27" idx="3"/>
            <a:endCxn id="2" idx="3"/>
          </p:cNvCxnSpPr>
          <p:nvPr/>
        </p:nvCxnSpPr>
        <p:spPr>
          <a:xfrm flipH="1" flipV="1">
            <a:off x="7924800" y="2107324"/>
            <a:ext cx="5548148" cy="4075388"/>
          </a:xfrm>
          <a:prstGeom prst="bentConnector3">
            <a:avLst>
              <a:gd name="adj1" fmla="val -4120"/>
            </a:avLst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vak 35">
            <a:extLst>
              <a:ext uri="{FF2B5EF4-FFF2-40B4-BE49-F238E27FC236}">
                <a16:creationId xmlns:a16="http://schemas.microsoft.com/office/drawing/2014/main" id="{33189EFA-B65A-D647-B8C0-34B7000E6443}"/>
              </a:ext>
            </a:extLst>
          </p:cNvPr>
          <p:cNvSpPr txBox="1"/>
          <p:nvPr/>
        </p:nvSpPr>
        <p:spPr>
          <a:xfrm>
            <a:off x="13744902" y="5945147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tx2"/>
                </a:solidFill>
                <a:latin typeface="Nexa Light" panose="02000000000000000000" pitchFamily="2" charset="77"/>
              </a:rPr>
              <a:t>No?</a:t>
            </a:r>
          </a:p>
        </p:txBody>
      </p:sp>
      <p:sp>
        <p:nvSpPr>
          <p:cNvPr id="37" name="Tekstvak 36">
            <a:extLst>
              <a:ext uri="{FF2B5EF4-FFF2-40B4-BE49-F238E27FC236}">
                <a16:creationId xmlns:a16="http://schemas.microsoft.com/office/drawing/2014/main" id="{E06B6BB7-6405-6D41-81B1-02FCA2E6CEC7}"/>
              </a:ext>
            </a:extLst>
          </p:cNvPr>
          <p:cNvSpPr txBox="1"/>
          <p:nvPr/>
        </p:nvSpPr>
        <p:spPr>
          <a:xfrm>
            <a:off x="10082048" y="7195874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tx2"/>
                </a:solidFill>
                <a:latin typeface="Nexa Light" panose="02000000000000000000" pitchFamily="2" charset="77"/>
              </a:rPr>
              <a:t>Yes?</a:t>
            </a:r>
          </a:p>
        </p:txBody>
      </p:sp>
      <p:cxnSp>
        <p:nvCxnSpPr>
          <p:cNvPr id="39" name="Gebogen verbindingslijn 38">
            <a:extLst>
              <a:ext uri="{FF2B5EF4-FFF2-40B4-BE49-F238E27FC236}">
                <a16:creationId xmlns:a16="http://schemas.microsoft.com/office/drawing/2014/main" id="{6E6E10E9-429E-884C-8DA6-6A4AD005ED05}"/>
              </a:ext>
            </a:extLst>
          </p:cNvPr>
          <p:cNvCxnSpPr>
            <a:stCxn id="27" idx="2"/>
          </p:cNvCxnSpPr>
          <p:nvPr/>
        </p:nvCxnSpPr>
        <p:spPr>
          <a:xfrm rot="5400000">
            <a:off x="9582808" y="5863460"/>
            <a:ext cx="327132" cy="3185948"/>
          </a:xfrm>
          <a:prstGeom prst="bentConnector2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ep 39">
            <a:extLst>
              <a:ext uri="{FF2B5EF4-FFF2-40B4-BE49-F238E27FC236}">
                <a16:creationId xmlns:a16="http://schemas.microsoft.com/office/drawing/2014/main" id="{51A71615-71E7-4640-A6BC-B095ED913A97}"/>
              </a:ext>
            </a:extLst>
          </p:cNvPr>
          <p:cNvGrpSpPr/>
          <p:nvPr/>
        </p:nvGrpSpPr>
        <p:grpSpPr>
          <a:xfrm>
            <a:off x="-36000" y="-1056187"/>
            <a:ext cx="14688000" cy="1056187"/>
            <a:chOff x="75414" y="-550571"/>
            <a:chExt cx="14479571" cy="1056187"/>
          </a:xfrm>
        </p:grpSpPr>
        <p:sp>
          <p:nvSpPr>
            <p:cNvPr id="41" name="Afgeronde rechthoek 40">
              <a:extLst>
                <a:ext uri="{FF2B5EF4-FFF2-40B4-BE49-F238E27FC236}">
                  <a16:creationId xmlns:a16="http://schemas.microsoft.com/office/drawing/2014/main" id="{AF7A4547-4C9C-6C4A-8000-296C2A553E1C}"/>
                </a:ext>
              </a:extLst>
            </p:cNvPr>
            <p:cNvSpPr/>
            <p:nvPr/>
          </p:nvSpPr>
          <p:spPr>
            <a:xfrm>
              <a:off x="75414" y="-550571"/>
              <a:ext cx="14479571" cy="1056187"/>
            </a:xfrm>
            <a:prstGeom prst="roundRect">
              <a:avLst>
                <a:gd name="adj" fmla="val 26562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lIns="792000" tIns="180000" rtlCol="0" anchor="ctr"/>
            <a:lstStyle/>
            <a:p>
              <a:r>
                <a:rPr lang="nl-NL" sz="2000" b="1" dirty="0" err="1"/>
                <a:t>Notival</a:t>
              </a:r>
              <a:endParaRPr lang="nl-NL" sz="2000" b="1" dirty="0"/>
            </a:p>
            <a:p>
              <a:r>
                <a:rPr lang="nl-NL" sz="2000" dirty="0" err="1"/>
                <a:t>Don’t</a:t>
              </a:r>
              <a:r>
                <a:rPr lang="nl-NL" sz="2000" dirty="0"/>
                <a:t> </a:t>
              </a:r>
              <a:r>
                <a:rPr lang="nl-NL" sz="2000" dirty="0" err="1"/>
                <a:t>forget</a:t>
              </a:r>
              <a:r>
                <a:rPr lang="nl-NL" sz="2000" dirty="0"/>
                <a:t> </a:t>
              </a:r>
              <a:r>
                <a:rPr lang="nl-NL" sz="2000" dirty="0" err="1"/>
                <a:t>to</a:t>
              </a:r>
              <a:r>
                <a:rPr lang="nl-NL" sz="2000" dirty="0"/>
                <a:t> close </a:t>
              </a:r>
              <a:r>
                <a:rPr lang="nl-NL" sz="2000" dirty="0" err="1"/>
                <a:t>the</a:t>
              </a:r>
              <a:r>
                <a:rPr lang="nl-NL" sz="2000" dirty="0"/>
                <a:t> </a:t>
              </a:r>
              <a:r>
                <a:rPr lang="nl-NL" sz="2000" dirty="0" err="1"/>
                <a:t>doors</a:t>
              </a:r>
              <a:r>
                <a:rPr lang="nl-NL" sz="2000" dirty="0"/>
                <a:t> </a:t>
              </a:r>
              <a:r>
                <a:rPr lang="nl-NL" sz="2000" dirty="0" err="1"/>
                <a:t>before</a:t>
              </a:r>
              <a:r>
                <a:rPr lang="nl-NL" sz="2000" dirty="0"/>
                <a:t> </a:t>
              </a:r>
              <a:r>
                <a:rPr lang="nl-NL" sz="2000" dirty="0" err="1"/>
                <a:t>you</a:t>
              </a:r>
              <a:r>
                <a:rPr lang="nl-NL" sz="2000" dirty="0"/>
                <a:t> go </a:t>
              </a:r>
              <a:r>
                <a:rPr lang="nl-NL" sz="2000" dirty="0" err="1"/>
                <a:t>to</a:t>
              </a:r>
              <a:r>
                <a:rPr lang="nl-NL" sz="2000" dirty="0"/>
                <a:t> sleep!</a:t>
              </a:r>
              <a:endParaRPr lang="nl-NL" dirty="0"/>
            </a:p>
          </p:txBody>
        </p:sp>
        <p:sp>
          <p:nvSpPr>
            <p:cNvPr id="42" name="Ovaal 41">
              <a:extLst>
                <a:ext uri="{FF2B5EF4-FFF2-40B4-BE49-F238E27FC236}">
                  <a16:creationId xmlns:a16="http://schemas.microsoft.com/office/drawing/2014/main" id="{C346C059-02C0-CC4F-A78C-24D604E3A9BA}"/>
                </a:ext>
              </a:extLst>
            </p:cNvPr>
            <p:cNvSpPr/>
            <p:nvPr/>
          </p:nvSpPr>
          <p:spPr>
            <a:xfrm>
              <a:off x="329772" y="-180184"/>
              <a:ext cx="457200" cy="457200"/>
            </a:xfrm>
            <a:prstGeom prst="ellipse">
              <a:avLst/>
            </a:prstGeom>
            <a:solidFill>
              <a:srgbClr val="E05B3F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13042032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84 -0.02894 L 0.00184 0.10629 " pathEditMode="relative" rAng="0" ptsTypes="AA">
                                      <p:cBhvr>
                                        <p:cTn id="9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7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8" grpId="0" animBg="1"/>
      <p:bldP spid="10" grpId="0" animBg="1"/>
      <p:bldP spid="13" grpId="0" animBg="1"/>
      <p:bldP spid="17" grpId="0" animBg="1"/>
      <p:bldP spid="22" grpId="0" animBg="1"/>
      <p:bldP spid="26" grpId="0" animBg="1"/>
      <p:bldP spid="27" grpId="0" animBg="1"/>
      <p:bldP spid="36" grpId="0"/>
      <p:bldP spid="3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ep 19">
            <a:extLst>
              <a:ext uri="{FF2B5EF4-FFF2-40B4-BE49-F238E27FC236}">
                <a16:creationId xmlns:a16="http://schemas.microsoft.com/office/drawing/2014/main" id="{78AC23D8-08FB-C048-A171-05FBAB80E432}"/>
              </a:ext>
            </a:extLst>
          </p:cNvPr>
          <p:cNvGrpSpPr/>
          <p:nvPr/>
        </p:nvGrpSpPr>
        <p:grpSpPr>
          <a:xfrm>
            <a:off x="5353200" y="2288674"/>
            <a:ext cx="3924000" cy="3600000"/>
            <a:chOff x="5353200" y="2288674"/>
            <a:chExt cx="3924000" cy="3600000"/>
          </a:xfrm>
        </p:grpSpPr>
        <p:sp>
          <p:nvSpPr>
            <p:cNvPr id="7" name="Zeshoek 6">
              <a:extLst>
                <a:ext uri="{FF2B5EF4-FFF2-40B4-BE49-F238E27FC236}">
                  <a16:creationId xmlns:a16="http://schemas.microsoft.com/office/drawing/2014/main" id="{B1553F22-8D78-5F41-BC30-683973D3A225}"/>
                </a:ext>
              </a:extLst>
            </p:cNvPr>
            <p:cNvSpPr/>
            <p:nvPr/>
          </p:nvSpPr>
          <p:spPr>
            <a:xfrm>
              <a:off x="5353200" y="2288674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50AC1FA8-DEC6-7046-9B89-368310D63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59375" y="3241683"/>
              <a:ext cx="3111650" cy="1898634"/>
            </a:xfrm>
            <a:prstGeom prst="rect">
              <a:avLst/>
            </a:prstGeom>
          </p:spPr>
        </p:pic>
      </p:grpSp>
      <p:grpSp>
        <p:nvGrpSpPr>
          <p:cNvPr id="23" name="Groep 22">
            <a:extLst>
              <a:ext uri="{FF2B5EF4-FFF2-40B4-BE49-F238E27FC236}">
                <a16:creationId xmlns:a16="http://schemas.microsoft.com/office/drawing/2014/main" id="{8D5CA371-6DC2-1F47-AC43-2BAF245A9A13}"/>
              </a:ext>
            </a:extLst>
          </p:cNvPr>
          <p:cNvGrpSpPr/>
          <p:nvPr/>
        </p:nvGrpSpPr>
        <p:grpSpPr>
          <a:xfrm>
            <a:off x="8553600" y="396157"/>
            <a:ext cx="3924000" cy="3600000"/>
            <a:chOff x="8553600" y="386348"/>
            <a:chExt cx="3924000" cy="3600000"/>
          </a:xfrm>
        </p:grpSpPr>
        <p:sp>
          <p:nvSpPr>
            <p:cNvPr id="10" name="Zeshoek 9">
              <a:extLst>
                <a:ext uri="{FF2B5EF4-FFF2-40B4-BE49-F238E27FC236}">
                  <a16:creationId xmlns:a16="http://schemas.microsoft.com/office/drawing/2014/main" id="{62316959-ED99-194D-9C8A-55EB623331A5}"/>
                </a:ext>
              </a:extLst>
            </p:cNvPr>
            <p:cNvSpPr/>
            <p:nvPr/>
          </p:nvSpPr>
          <p:spPr>
            <a:xfrm>
              <a:off x="8553600" y="386348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6C541A86-6630-B748-A7ED-A476BBBEA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69412" y="1408810"/>
              <a:ext cx="3092375" cy="1671554"/>
            </a:xfrm>
            <a:prstGeom prst="rect">
              <a:avLst/>
            </a:prstGeom>
          </p:spPr>
        </p:pic>
      </p:grpSp>
      <p:grpSp>
        <p:nvGrpSpPr>
          <p:cNvPr id="19" name="Groep 18">
            <a:extLst>
              <a:ext uri="{FF2B5EF4-FFF2-40B4-BE49-F238E27FC236}">
                <a16:creationId xmlns:a16="http://schemas.microsoft.com/office/drawing/2014/main" id="{AB69017D-4727-C241-929E-8CA7D5FDFD37}"/>
              </a:ext>
            </a:extLst>
          </p:cNvPr>
          <p:cNvGrpSpPr/>
          <p:nvPr/>
        </p:nvGrpSpPr>
        <p:grpSpPr>
          <a:xfrm>
            <a:off x="2152800" y="386348"/>
            <a:ext cx="3924000" cy="3600000"/>
            <a:chOff x="2152800" y="386348"/>
            <a:chExt cx="3924000" cy="3600000"/>
          </a:xfrm>
        </p:grpSpPr>
        <p:sp>
          <p:nvSpPr>
            <p:cNvPr id="8" name="Zeshoek 7">
              <a:extLst>
                <a:ext uri="{FF2B5EF4-FFF2-40B4-BE49-F238E27FC236}">
                  <a16:creationId xmlns:a16="http://schemas.microsoft.com/office/drawing/2014/main" id="{5CEAF0EB-03D1-5B4C-B98C-59382485AA0C}"/>
                </a:ext>
              </a:extLst>
            </p:cNvPr>
            <p:cNvSpPr/>
            <p:nvPr/>
          </p:nvSpPr>
          <p:spPr>
            <a:xfrm>
              <a:off x="2152800" y="386348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6" name="Afbeelding 15">
              <a:extLst>
                <a:ext uri="{FF2B5EF4-FFF2-40B4-BE49-F238E27FC236}">
                  <a16:creationId xmlns:a16="http://schemas.microsoft.com/office/drawing/2014/main" id="{9ED55C5D-79CB-BD4F-BB50-CFD877359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4513" y="1669221"/>
              <a:ext cx="3207125" cy="869357"/>
            </a:xfrm>
            <a:prstGeom prst="rect">
              <a:avLst/>
            </a:prstGeom>
          </p:spPr>
        </p:pic>
      </p:grpSp>
      <p:grpSp>
        <p:nvGrpSpPr>
          <p:cNvPr id="21" name="Groep 20">
            <a:extLst>
              <a:ext uri="{FF2B5EF4-FFF2-40B4-BE49-F238E27FC236}">
                <a16:creationId xmlns:a16="http://schemas.microsoft.com/office/drawing/2014/main" id="{6B8DD41D-C5BD-D443-AE96-AC94F0A7B925}"/>
              </a:ext>
            </a:extLst>
          </p:cNvPr>
          <p:cNvGrpSpPr/>
          <p:nvPr/>
        </p:nvGrpSpPr>
        <p:grpSpPr>
          <a:xfrm>
            <a:off x="2152800" y="4191000"/>
            <a:ext cx="3924000" cy="3600000"/>
            <a:chOff x="2152800" y="4191000"/>
            <a:chExt cx="3924000" cy="3600000"/>
          </a:xfrm>
        </p:grpSpPr>
        <p:sp>
          <p:nvSpPr>
            <p:cNvPr id="6" name="Zeshoek 5">
              <a:extLst>
                <a:ext uri="{FF2B5EF4-FFF2-40B4-BE49-F238E27FC236}">
                  <a16:creationId xmlns:a16="http://schemas.microsoft.com/office/drawing/2014/main" id="{AC94AA8F-8D93-A045-9862-D85618A126B1}"/>
                </a:ext>
              </a:extLst>
            </p:cNvPr>
            <p:cNvSpPr/>
            <p:nvPr/>
          </p:nvSpPr>
          <p:spPr>
            <a:xfrm>
              <a:off x="2152800" y="4191000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7" name="Afbeelding 16">
              <a:extLst>
                <a:ext uri="{FF2B5EF4-FFF2-40B4-BE49-F238E27FC236}">
                  <a16:creationId xmlns:a16="http://schemas.microsoft.com/office/drawing/2014/main" id="{92257B6E-DB2F-3544-860B-9669790EDC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0640" t="10335" r="13882" b="18065"/>
            <a:stretch/>
          </p:blipFill>
          <p:spPr>
            <a:xfrm>
              <a:off x="2568613" y="4440905"/>
              <a:ext cx="2949686" cy="2798096"/>
            </a:xfrm>
            <a:prstGeom prst="rect">
              <a:avLst/>
            </a:prstGeom>
          </p:spPr>
        </p:pic>
      </p:grpSp>
      <p:grpSp>
        <p:nvGrpSpPr>
          <p:cNvPr id="22" name="Groep 21">
            <a:extLst>
              <a:ext uri="{FF2B5EF4-FFF2-40B4-BE49-F238E27FC236}">
                <a16:creationId xmlns:a16="http://schemas.microsoft.com/office/drawing/2014/main" id="{B5088D25-01E4-F249-BDF7-C1966EA77032}"/>
              </a:ext>
            </a:extLst>
          </p:cNvPr>
          <p:cNvGrpSpPr/>
          <p:nvPr/>
        </p:nvGrpSpPr>
        <p:grpSpPr>
          <a:xfrm>
            <a:off x="8553600" y="4191000"/>
            <a:ext cx="3924000" cy="3600000"/>
            <a:chOff x="8553600" y="4191000"/>
            <a:chExt cx="3924000" cy="3600000"/>
          </a:xfrm>
        </p:grpSpPr>
        <p:sp>
          <p:nvSpPr>
            <p:cNvPr id="11" name="Zeshoek 10">
              <a:extLst>
                <a:ext uri="{FF2B5EF4-FFF2-40B4-BE49-F238E27FC236}">
                  <a16:creationId xmlns:a16="http://schemas.microsoft.com/office/drawing/2014/main" id="{4F9CD644-791B-8B43-B794-59A652AB0B2C}"/>
                </a:ext>
              </a:extLst>
            </p:cNvPr>
            <p:cNvSpPr/>
            <p:nvPr/>
          </p:nvSpPr>
          <p:spPr>
            <a:xfrm>
              <a:off x="8553600" y="4191000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8" name="Afbeelding 17">
              <a:extLst>
                <a:ext uri="{FF2B5EF4-FFF2-40B4-BE49-F238E27FC236}">
                  <a16:creationId xmlns:a16="http://schemas.microsoft.com/office/drawing/2014/main" id="{2D3F63AD-E9E1-7546-A381-9F8ACC301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763000" y="5076628"/>
              <a:ext cx="3549501" cy="18575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3260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ep 19">
            <a:extLst>
              <a:ext uri="{FF2B5EF4-FFF2-40B4-BE49-F238E27FC236}">
                <a16:creationId xmlns:a16="http://schemas.microsoft.com/office/drawing/2014/main" id="{78AC23D8-08FB-C048-A171-05FBAB80E432}"/>
              </a:ext>
            </a:extLst>
          </p:cNvPr>
          <p:cNvGrpSpPr/>
          <p:nvPr/>
        </p:nvGrpSpPr>
        <p:grpSpPr>
          <a:xfrm>
            <a:off x="5353200" y="2288674"/>
            <a:ext cx="3924000" cy="3600000"/>
            <a:chOff x="5353200" y="2288674"/>
            <a:chExt cx="3924000" cy="3600000"/>
          </a:xfrm>
        </p:grpSpPr>
        <p:sp>
          <p:nvSpPr>
            <p:cNvPr id="7" name="Zeshoek 6">
              <a:extLst>
                <a:ext uri="{FF2B5EF4-FFF2-40B4-BE49-F238E27FC236}">
                  <a16:creationId xmlns:a16="http://schemas.microsoft.com/office/drawing/2014/main" id="{B1553F22-8D78-5F41-BC30-683973D3A225}"/>
                </a:ext>
              </a:extLst>
            </p:cNvPr>
            <p:cNvSpPr/>
            <p:nvPr/>
          </p:nvSpPr>
          <p:spPr>
            <a:xfrm>
              <a:off x="5353200" y="2288674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50AC1FA8-DEC6-7046-9B89-368310D63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59375" y="3241683"/>
              <a:ext cx="3111650" cy="1898634"/>
            </a:xfrm>
            <a:prstGeom prst="rect">
              <a:avLst/>
            </a:prstGeom>
          </p:spPr>
        </p:pic>
      </p:grpSp>
      <p:grpSp>
        <p:nvGrpSpPr>
          <p:cNvPr id="23" name="Groep 22">
            <a:extLst>
              <a:ext uri="{FF2B5EF4-FFF2-40B4-BE49-F238E27FC236}">
                <a16:creationId xmlns:a16="http://schemas.microsoft.com/office/drawing/2014/main" id="{8D5CA371-6DC2-1F47-AC43-2BAF245A9A13}"/>
              </a:ext>
            </a:extLst>
          </p:cNvPr>
          <p:cNvGrpSpPr/>
          <p:nvPr/>
        </p:nvGrpSpPr>
        <p:grpSpPr>
          <a:xfrm>
            <a:off x="8553600" y="396157"/>
            <a:ext cx="3924000" cy="3600000"/>
            <a:chOff x="8553600" y="386348"/>
            <a:chExt cx="3924000" cy="3600000"/>
          </a:xfrm>
        </p:grpSpPr>
        <p:sp>
          <p:nvSpPr>
            <p:cNvPr id="10" name="Zeshoek 9">
              <a:extLst>
                <a:ext uri="{FF2B5EF4-FFF2-40B4-BE49-F238E27FC236}">
                  <a16:creationId xmlns:a16="http://schemas.microsoft.com/office/drawing/2014/main" id="{62316959-ED99-194D-9C8A-55EB623331A5}"/>
                </a:ext>
              </a:extLst>
            </p:cNvPr>
            <p:cNvSpPr/>
            <p:nvPr/>
          </p:nvSpPr>
          <p:spPr>
            <a:xfrm>
              <a:off x="8553600" y="386348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6C541A86-6630-B748-A7ED-A476BBBEA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69412" y="1408810"/>
              <a:ext cx="3092375" cy="1671554"/>
            </a:xfrm>
            <a:prstGeom prst="rect">
              <a:avLst/>
            </a:prstGeom>
          </p:spPr>
        </p:pic>
      </p:grpSp>
      <p:grpSp>
        <p:nvGrpSpPr>
          <p:cNvPr id="19" name="Groep 18">
            <a:extLst>
              <a:ext uri="{FF2B5EF4-FFF2-40B4-BE49-F238E27FC236}">
                <a16:creationId xmlns:a16="http://schemas.microsoft.com/office/drawing/2014/main" id="{AB69017D-4727-C241-929E-8CA7D5FDFD37}"/>
              </a:ext>
            </a:extLst>
          </p:cNvPr>
          <p:cNvGrpSpPr/>
          <p:nvPr/>
        </p:nvGrpSpPr>
        <p:grpSpPr>
          <a:xfrm>
            <a:off x="2152800" y="386348"/>
            <a:ext cx="3924000" cy="3600000"/>
            <a:chOff x="2152800" y="386348"/>
            <a:chExt cx="3924000" cy="3600000"/>
          </a:xfrm>
        </p:grpSpPr>
        <p:sp>
          <p:nvSpPr>
            <p:cNvPr id="8" name="Zeshoek 7">
              <a:extLst>
                <a:ext uri="{FF2B5EF4-FFF2-40B4-BE49-F238E27FC236}">
                  <a16:creationId xmlns:a16="http://schemas.microsoft.com/office/drawing/2014/main" id="{5CEAF0EB-03D1-5B4C-B98C-59382485AA0C}"/>
                </a:ext>
              </a:extLst>
            </p:cNvPr>
            <p:cNvSpPr/>
            <p:nvPr/>
          </p:nvSpPr>
          <p:spPr>
            <a:xfrm>
              <a:off x="2152800" y="386348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6" name="Afbeelding 15">
              <a:extLst>
                <a:ext uri="{FF2B5EF4-FFF2-40B4-BE49-F238E27FC236}">
                  <a16:creationId xmlns:a16="http://schemas.microsoft.com/office/drawing/2014/main" id="{9ED55C5D-79CB-BD4F-BB50-CFD877359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04513" y="1669221"/>
              <a:ext cx="3207125" cy="869357"/>
            </a:xfrm>
            <a:prstGeom prst="rect">
              <a:avLst/>
            </a:prstGeom>
          </p:spPr>
        </p:pic>
      </p:grpSp>
      <p:grpSp>
        <p:nvGrpSpPr>
          <p:cNvPr id="21" name="Groep 20">
            <a:extLst>
              <a:ext uri="{FF2B5EF4-FFF2-40B4-BE49-F238E27FC236}">
                <a16:creationId xmlns:a16="http://schemas.microsoft.com/office/drawing/2014/main" id="{6B8DD41D-C5BD-D443-AE96-AC94F0A7B925}"/>
              </a:ext>
            </a:extLst>
          </p:cNvPr>
          <p:cNvGrpSpPr/>
          <p:nvPr/>
        </p:nvGrpSpPr>
        <p:grpSpPr>
          <a:xfrm>
            <a:off x="2152800" y="4191000"/>
            <a:ext cx="3924000" cy="3600000"/>
            <a:chOff x="2152800" y="4191000"/>
            <a:chExt cx="3924000" cy="3600000"/>
          </a:xfrm>
        </p:grpSpPr>
        <p:sp>
          <p:nvSpPr>
            <p:cNvPr id="6" name="Zeshoek 5">
              <a:extLst>
                <a:ext uri="{FF2B5EF4-FFF2-40B4-BE49-F238E27FC236}">
                  <a16:creationId xmlns:a16="http://schemas.microsoft.com/office/drawing/2014/main" id="{AC94AA8F-8D93-A045-9862-D85618A126B1}"/>
                </a:ext>
              </a:extLst>
            </p:cNvPr>
            <p:cNvSpPr/>
            <p:nvPr/>
          </p:nvSpPr>
          <p:spPr>
            <a:xfrm>
              <a:off x="2152800" y="4191000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7" name="Afbeelding 16">
              <a:extLst>
                <a:ext uri="{FF2B5EF4-FFF2-40B4-BE49-F238E27FC236}">
                  <a16:creationId xmlns:a16="http://schemas.microsoft.com/office/drawing/2014/main" id="{92257B6E-DB2F-3544-860B-9669790EDC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0640" t="10335" r="13882" b="18065"/>
            <a:stretch/>
          </p:blipFill>
          <p:spPr>
            <a:xfrm>
              <a:off x="2568613" y="4440905"/>
              <a:ext cx="2949686" cy="2798096"/>
            </a:xfrm>
            <a:prstGeom prst="rect">
              <a:avLst/>
            </a:prstGeom>
          </p:spPr>
        </p:pic>
      </p:grpSp>
      <p:grpSp>
        <p:nvGrpSpPr>
          <p:cNvPr id="22" name="Groep 21">
            <a:extLst>
              <a:ext uri="{FF2B5EF4-FFF2-40B4-BE49-F238E27FC236}">
                <a16:creationId xmlns:a16="http://schemas.microsoft.com/office/drawing/2014/main" id="{B5088D25-01E4-F249-BDF7-C1966EA77032}"/>
              </a:ext>
            </a:extLst>
          </p:cNvPr>
          <p:cNvGrpSpPr/>
          <p:nvPr/>
        </p:nvGrpSpPr>
        <p:grpSpPr>
          <a:xfrm>
            <a:off x="8553600" y="4191000"/>
            <a:ext cx="3924000" cy="3600000"/>
            <a:chOff x="8553600" y="4191000"/>
            <a:chExt cx="3924000" cy="3600000"/>
          </a:xfrm>
        </p:grpSpPr>
        <p:sp>
          <p:nvSpPr>
            <p:cNvPr id="11" name="Zeshoek 10">
              <a:extLst>
                <a:ext uri="{FF2B5EF4-FFF2-40B4-BE49-F238E27FC236}">
                  <a16:creationId xmlns:a16="http://schemas.microsoft.com/office/drawing/2014/main" id="{4F9CD644-791B-8B43-B794-59A652AB0B2C}"/>
                </a:ext>
              </a:extLst>
            </p:cNvPr>
            <p:cNvSpPr/>
            <p:nvPr/>
          </p:nvSpPr>
          <p:spPr>
            <a:xfrm>
              <a:off x="8553600" y="4191000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8" name="Afbeelding 17">
              <a:extLst>
                <a:ext uri="{FF2B5EF4-FFF2-40B4-BE49-F238E27FC236}">
                  <a16:creationId xmlns:a16="http://schemas.microsoft.com/office/drawing/2014/main" id="{2D3F63AD-E9E1-7546-A381-9F8ACC301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763000" y="5076628"/>
              <a:ext cx="3549501" cy="18575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670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16 L -0.25 -0.5711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-2860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11022E-16 -0.00115 L 0.22917 -0.5908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58" y="-2947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7.40741E-7 L -0.22396 0.6145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98" y="3072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11022E-16 7.40741E-7 L 0.20313 0.6145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156" y="3072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3716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0" y="-685800"/>
            <a:ext cx="1371600" cy="116586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7432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1148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4864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4"/>
          <p:cNvSpPr/>
          <p:nvPr/>
        </p:nvSpPr>
        <p:spPr>
          <a:xfrm>
            <a:off x="68580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82296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1"/>
          <p:cNvSpPr/>
          <p:nvPr/>
        </p:nvSpPr>
        <p:spPr>
          <a:xfrm>
            <a:off x="96012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9728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14"/>
          <p:cNvSpPr/>
          <p:nvPr/>
        </p:nvSpPr>
        <p:spPr>
          <a:xfrm>
            <a:off x="123444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137160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3">
            <a:extLst>
              <a:ext uri="{FF2B5EF4-FFF2-40B4-BE49-F238E27FC236}">
                <a16:creationId xmlns:a16="http://schemas.microsoft.com/office/drawing/2014/main" id="{4DA38BBE-E32B-DA49-B66B-BFB8B695E6FA}"/>
              </a:ext>
            </a:extLst>
          </p:cNvPr>
          <p:cNvSpPr txBox="1"/>
          <p:nvPr/>
        </p:nvSpPr>
        <p:spPr>
          <a:xfrm>
            <a:off x="1482866" y="3329970"/>
            <a:ext cx="1239313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70C1B8"/>
                </a:solidFill>
                <a:latin typeface="Nexa Bold" pitchFamily="50" charset="0"/>
              </a:rPr>
              <a:t>Value-based smart reminders</a:t>
            </a:r>
          </a:p>
        </p:txBody>
      </p:sp>
      <p:sp>
        <p:nvSpPr>
          <p:cNvPr id="28" name="TextBox 3">
            <a:extLst>
              <a:ext uri="{FF2B5EF4-FFF2-40B4-BE49-F238E27FC236}">
                <a16:creationId xmlns:a16="http://schemas.microsoft.com/office/drawing/2014/main" id="{5F1F9825-000F-3846-9781-54D87DDFBBCD}"/>
              </a:ext>
            </a:extLst>
          </p:cNvPr>
          <p:cNvSpPr txBox="1"/>
          <p:nvPr/>
        </p:nvSpPr>
        <p:spPr>
          <a:xfrm>
            <a:off x="1482865" y="4572000"/>
            <a:ext cx="75743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Finding appropriate moments for </a:t>
            </a:r>
          </a:p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notifications in smart reminder systems</a:t>
            </a:r>
          </a:p>
        </p:txBody>
      </p:sp>
    </p:spTree>
    <p:extLst>
      <p:ext uri="{BB962C8B-B14F-4D97-AF65-F5344CB8AC3E}">
        <p14:creationId xmlns:p14="http://schemas.microsoft.com/office/powerpoint/2010/main" val="366770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20" grpId="0" animBg="1"/>
      <p:bldP spid="21" grpId="0" animBg="1"/>
      <p:bldP spid="24" grpId="0" animBg="1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B424C836-57C4-894A-A1C8-3ABA2D70C2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234" b="29696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9482B89F-3154-1C47-9F8B-70B3E9DE66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-1600200"/>
            <a:ext cx="8323580" cy="1112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98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B424C836-57C4-894A-A1C8-3ABA2D70C2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234" b="29696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9482B89F-3154-1C47-9F8B-70B3E9DE66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-1600200"/>
            <a:ext cx="8323580" cy="11129021"/>
          </a:xfrm>
          <a:prstGeom prst="rect">
            <a:avLst/>
          </a:prstGeom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D737A708-D8A7-2B44-A970-D0DC902852C5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8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2E8D7048-6F66-2240-98DC-F6CF2294F63E}"/>
              </a:ext>
            </a:extLst>
          </p:cNvPr>
          <p:cNvSpPr txBox="1"/>
          <p:nvPr/>
        </p:nvSpPr>
        <p:spPr>
          <a:xfrm>
            <a:off x="5570075" y="3453081"/>
            <a:ext cx="34902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exa" panose="02000000000000000000" pitchFamily="2" charset="77"/>
              </a:rPr>
              <a:t>Values</a:t>
            </a:r>
          </a:p>
        </p:txBody>
      </p:sp>
    </p:spTree>
    <p:extLst>
      <p:ext uri="{BB962C8B-B14F-4D97-AF65-F5344CB8AC3E}">
        <p14:creationId xmlns:p14="http://schemas.microsoft.com/office/powerpoint/2010/main" val="190922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B424C836-57C4-894A-A1C8-3ABA2D70C2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234" b="29696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9482B89F-3154-1C47-9F8B-70B3E9DE66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-1600200"/>
            <a:ext cx="8323580" cy="11129021"/>
          </a:xfrm>
          <a:prstGeom prst="rect">
            <a:avLst/>
          </a:prstGeom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D737A708-D8A7-2B44-A970-D0DC902852C5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dk1">
              <a:alpha val="58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2E8D7048-6F66-2240-98DC-F6CF2294F63E}"/>
              </a:ext>
            </a:extLst>
          </p:cNvPr>
          <p:cNvSpPr txBox="1"/>
          <p:nvPr/>
        </p:nvSpPr>
        <p:spPr>
          <a:xfrm>
            <a:off x="5570075" y="3453081"/>
            <a:ext cx="34902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Nexa" panose="02000000000000000000" pitchFamily="2" charset="77"/>
              </a:rPr>
              <a:t>Values</a:t>
            </a:r>
          </a:p>
        </p:txBody>
      </p:sp>
      <p:sp>
        <p:nvSpPr>
          <p:cNvPr id="8" name="Rounded Rectangle 12">
            <a:extLst>
              <a:ext uri="{FF2B5EF4-FFF2-40B4-BE49-F238E27FC236}">
                <a16:creationId xmlns:a16="http://schemas.microsoft.com/office/drawing/2014/main" id="{22946B7C-380F-5545-B966-311161C6CEC9}"/>
              </a:ext>
            </a:extLst>
          </p:cNvPr>
          <p:cNvSpPr/>
          <p:nvPr/>
        </p:nvSpPr>
        <p:spPr>
          <a:xfrm>
            <a:off x="73152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33">
            <a:extLst>
              <a:ext uri="{FF2B5EF4-FFF2-40B4-BE49-F238E27FC236}">
                <a16:creationId xmlns:a16="http://schemas.microsoft.com/office/drawing/2014/main" id="{90E9421F-45BB-6049-8A14-32753376E4C5}"/>
              </a:ext>
            </a:extLst>
          </p:cNvPr>
          <p:cNvSpPr/>
          <p:nvPr/>
        </p:nvSpPr>
        <p:spPr>
          <a:xfrm>
            <a:off x="109728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34">
            <a:extLst>
              <a:ext uri="{FF2B5EF4-FFF2-40B4-BE49-F238E27FC236}">
                <a16:creationId xmlns:a16="http://schemas.microsoft.com/office/drawing/2014/main" id="{24B93EA9-D39D-B34A-928F-C4B69913EB77}"/>
              </a:ext>
            </a:extLst>
          </p:cNvPr>
          <p:cNvSpPr/>
          <p:nvPr/>
        </p:nvSpPr>
        <p:spPr>
          <a:xfrm>
            <a:off x="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8">
            <a:extLst>
              <a:ext uri="{FF2B5EF4-FFF2-40B4-BE49-F238E27FC236}">
                <a16:creationId xmlns:a16="http://schemas.microsoft.com/office/drawing/2014/main" id="{C2A875AE-11AE-BE4D-89B2-48036CAA793B}"/>
              </a:ext>
            </a:extLst>
          </p:cNvPr>
          <p:cNvSpPr/>
          <p:nvPr/>
        </p:nvSpPr>
        <p:spPr>
          <a:xfrm>
            <a:off x="36576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03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Afbeelding 18">
            <a:extLst>
              <a:ext uri="{FF2B5EF4-FFF2-40B4-BE49-F238E27FC236}">
                <a16:creationId xmlns:a16="http://schemas.microsoft.com/office/drawing/2014/main" id="{4E805F6C-83D2-BE42-AA45-F5811C063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-73451"/>
            <a:ext cx="14859000" cy="8496300"/>
          </a:xfrm>
          <a:prstGeom prst="rect">
            <a:avLst/>
          </a:prstGeom>
        </p:spPr>
      </p:pic>
      <p:pic>
        <p:nvPicPr>
          <p:cNvPr id="20" name="Afbeelding 19">
            <a:extLst>
              <a:ext uri="{FF2B5EF4-FFF2-40B4-BE49-F238E27FC236}">
                <a16:creationId xmlns:a16="http://schemas.microsoft.com/office/drawing/2014/main" id="{6624BFD7-6C4E-BF4A-AE43-AF66000AA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411EFADB-10A6-814E-A91F-EC8346967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 rot="16200000">
            <a:off x="5943600" y="-7391399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 rot="16200000">
            <a:off x="5943601" y="-46482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5943600" y="-19050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6790</TotalTime>
  <Words>1395</Words>
  <Application>Microsoft Macintosh PowerPoint</Application>
  <PresentationFormat>Aangepast</PresentationFormat>
  <Paragraphs>408</Paragraphs>
  <Slides>56</Slides>
  <Notes>49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10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56</vt:i4>
      </vt:variant>
    </vt:vector>
  </HeadingPairs>
  <TitlesOfParts>
    <vt:vector size="67" baseType="lpstr">
      <vt:lpstr>Apple Chancery</vt:lpstr>
      <vt:lpstr>Arial</vt:lpstr>
      <vt:lpstr>Bebas Neue</vt:lpstr>
      <vt:lpstr>Billabong</vt:lpstr>
      <vt:lpstr>Calibri</vt:lpstr>
      <vt:lpstr>Nexa</vt:lpstr>
      <vt:lpstr>Nexa Bold</vt:lpstr>
      <vt:lpstr>Nexa Light</vt:lpstr>
      <vt:lpstr>Nexa Thin</vt:lpstr>
      <vt:lpstr>Wingdings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HOME</dc:creator>
  <cp:lastModifiedBy>Remy Kabel</cp:lastModifiedBy>
  <cp:revision>166</cp:revision>
  <dcterms:created xsi:type="dcterms:W3CDTF">2017-05-20T02:41:05Z</dcterms:created>
  <dcterms:modified xsi:type="dcterms:W3CDTF">2019-03-27T06:50:08Z</dcterms:modified>
</cp:coreProperties>
</file>

<file path=docProps/thumbnail.jpeg>
</file>